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3" r:id="rId1"/>
  </p:sldMasterIdLst>
  <p:notesMasterIdLst>
    <p:notesMasterId r:id="rId3"/>
  </p:notes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B8D70-EB91-294C-9A03-BE833126E8A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63723-FAE4-654D-B6BA-EBDD49485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6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0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2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1536700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00100" y="3775075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8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6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9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ea typeface="+mn-ea"/>
                <a:cs typeface="+mn-cs"/>
              </a:rPr>
              <a:t>1/9</a:t>
            </a:r>
          </a:p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sz="20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sz="200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4104" name="Picture 9" descr="SE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3363" y="31750"/>
            <a:ext cx="136683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041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4" r:id="rId1"/>
    <p:sldLayoutId id="2147484975" r:id="rId2"/>
    <p:sldLayoutId id="2147484976" r:id="rId3"/>
    <p:sldLayoutId id="2147484977" r:id="rId4"/>
    <p:sldLayoutId id="2147484978" r:id="rId5"/>
    <p:sldLayoutId id="2147484979" r:id="rId6"/>
    <p:sldLayoutId id="2147484980" r:id="rId7"/>
    <p:sldLayoutId id="2147484981" r:id="rId8"/>
    <p:sldLayoutId id="2147484982" r:id="rId9"/>
    <p:sldLayoutId id="2147484983" r:id="rId10"/>
    <p:sldLayoutId id="2147484984" r:id="rId11"/>
    <p:sldLayoutId id="2147484985" r:id="rId12"/>
    <p:sldLayoutId id="2147484986" r:id="rId13"/>
    <p:sldLayoutId id="2147484987" r:id="rId14"/>
    <p:sldLayoutId id="2147484988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4800600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 Angeles US Air Force Academy Workshop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1028" descr="usafasea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173683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29"/>
          <p:cNvSpPr txBox="1">
            <a:spLocks noChangeArrowheads="1"/>
          </p:cNvSpPr>
          <p:nvPr/>
        </p:nvSpPr>
        <p:spPr bwMode="auto">
          <a:xfrm>
            <a:off x="3429000" y="304800"/>
            <a:ext cx="2317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Welcome</a:t>
            </a:r>
            <a:endParaRPr lang="en-US" sz="3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219200"/>
            <a:ext cx="1905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62200" y="4114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Please Take a Seat</a:t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We will Begin Soon</a:t>
            </a:r>
            <a:endParaRPr lang="en-US" sz="3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035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V Update Briefing 19 Jun">
  <a:themeElements>
    <a:clrScheme name="BOV Update Briefing 19 Ju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OV Update Briefing 19 J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V Update Briefing 19 Ju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V Update Briefing 19 Ju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10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BOV Update Briefing 19 Jun</vt:lpstr>
      <vt:lpstr>The Los Angeles US Air Force Academy Workshop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 Angeles US Air Force Academy Workshop </dc:title>
  <dc:creator>Steve Staso</dc:creator>
  <cp:lastModifiedBy>Steve Staso</cp:lastModifiedBy>
  <cp:revision>1</cp:revision>
  <dcterms:created xsi:type="dcterms:W3CDTF">2016-07-22T07:43:40Z</dcterms:created>
  <dcterms:modified xsi:type="dcterms:W3CDTF">2016-07-22T07:44:24Z</dcterms:modified>
</cp:coreProperties>
</file>