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73" r:id="rId1"/>
  </p:sldMasterIdLst>
  <p:notesMasterIdLst>
    <p:notesMasterId r:id="rId3"/>
  </p:notesMasterIdLst>
  <p:sldIdLst>
    <p:sldId id="257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B8D70-EB91-294C-9A03-BE833126E8A0}" type="datetimeFigureOut">
              <a:rPr lang="en-US" smtClean="0"/>
              <a:t>7/22/16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63723-FAE4-654D-B6BA-EBDD49485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6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9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0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9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22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64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0100" y="1536700"/>
            <a:ext cx="3989388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00100" y="3775075"/>
            <a:ext cx="3989388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5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8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8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6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7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9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ea typeface="+mn-ea"/>
                <a:cs typeface="+mn-cs"/>
              </a:rPr>
              <a:t>1/9</a:t>
            </a:r>
          </a:p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 sz="20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 sz="200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4104" name="Picture 9" descr="SEA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3363" y="31750"/>
            <a:ext cx="136683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041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74" r:id="rId1"/>
    <p:sldLayoutId id="2147484975" r:id="rId2"/>
    <p:sldLayoutId id="2147484976" r:id="rId3"/>
    <p:sldLayoutId id="2147484977" r:id="rId4"/>
    <p:sldLayoutId id="2147484978" r:id="rId5"/>
    <p:sldLayoutId id="2147484979" r:id="rId6"/>
    <p:sldLayoutId id="2147484980" r:id="rId7"/>
    <p:sldLayoutId id="2147484981" r:id="rId8"/>
    <p:sldLayoutId id="2147484982" r:id="rId9"/>
    <p:sldLayoutId id="2147484983" r:id="rId10"/>
    <p:sldLayoutId id="2147484984" r:id="rId11"/>
    <p:sldLayoutId id="2147484985" r:id="rId12"/>
    <p:sldLayoutId id="2147484986" r:id="rId13"/>
    <p:sldLayoutId id="2147484987" r:id="rId14"/>
    <p:sldLayoutId id="2147484988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09800" y="1219200"/>
            <a:ext cx="4800600" cy="3276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Los Angeles US Air Force Academy Workshop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1028" descr="usafasea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0"/>
            <a:ext cx="1736833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1029"/>
          <p:cNvSpPr txBox="1">
            <a:spLocks noChangeArrowheads="1"/>
          </p:cNvSpPr>
          <p:nvPr/>
        </p:nvSpPr>
        <p:spPr bwMode="auto">
          <a:xfrm>
            <a:off x="3429000" y="304800"/>
            <a:ext cx="2317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>Welcome</a:t>
            </a:r>
            <a:endParaRPr lang="en-US" sz="3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>
            <a:off x="609600" y="990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0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685800" y="62484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0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219200"/>
            <a:ext cx="1905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362200" y="41148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</a:br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>Please Take a Seat</a:t>
            </a:r>
            <a:b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</a:br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rPr>
              <a:t>We will Begin Soon</a:t>
            </a:r>
            <a:endParaRPr lang="en-US" sz="3200" dirty="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6035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V Update Briefing 19 Jun">
  <a:themeElements>
    <a:clrScheme name="BOV Update Briefing 19 Ju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OV Update Briefing 19 Ju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V Update Briefing 19 Ju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V Update Briefing 19 Ju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0</TotalTime>
  <Words>10</Words>
  <Application>Microsoft Macintosh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BOV Update Briefing 19 Jun</vt:lpstr>
      <vt:lpstr>The Los Angeles US Air Force Academy Workshop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Los Angeles US Air Force Academy Workshop </dc:title>
  <dc:creator>Steve Staso</dc:creator>
  <cp:lastModifiedBy>Steve Staso</cp:lastModifiedBy>
  <cp:revision>1</cp:revision>
  <dcterms:created xsi:type="dcterms:W3CDTF">2016-07-22T07:43:40Z</dcterms:created>
  <dcterms:modified xsi:type="dcterms:W3CDTF">2016-07-22T07:44:24Z</dcterms:modified>
</cp:coreProperties>
</file>