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63" r:id="rId2"/>
    <p:sldId id="517" r:id="rId3"/>
    <p:sldId id="512" r:id="rId4"/>
    <p:sldId id="511" r:id="rId5"/>
    <p:sldId id="518" r:id="rId6"/>
    <p:sldId id="510" r:id="rId7"/>
    <p:sldId id="516" r:id="rId8"/>
    <p:sldId id="515" r:id="rId9"/>
    <p:sldId id="304" r:id="rId10"/>
  </p:sldIdLst>
  <p:sldSz cx="9144000" cy="6858000" type="screen4x3"/>
  <p:notesSz cx="9313863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FF0000"/>
    <a:srgbClr val="FFCC00"/>
    <a:srgbClr val="E62C00"/>
    <a:srgbClr val="0000FF"/>
    <a:srgbClr val="EBFC10"/>
    <a:srgbClr val="848E02"/>
    <a:srgbClr val="333399"/>
    <a:srgbClr val="000099"/>
    <a:srgbClr val="0033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6296" autoAdjust="0"/>
  </p:normalViewPr>
  <p:slideViewPr>
    <p:cSldViewPr>
      <p:cViewPr varScale="1">
        <p:scale>
          <a:sx n="111" d="100"/>
          <a:sy n="111" d="100"/>
        </p:scale>
        <p:origin x="-88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02"/>
    </p:cViewPr>
  </p:sorterViewPr>
  <p:notesViewPr>
    <p:cSldViewPr>
      <p:cViewPr>
        <p:scale>
          <a:sx n="100" d="100"/>
          <a:sy n="100" d="100"/>
        </p:scale>
        <p:origin x="-1872" y="-744"/>
      </p:cViewPr>
      <p:guideLst>
        <p:guide orient="horz" pos="2160"/>
        <p:guide pos="293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3664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7220" y="1"/>
            <a:ext cx="403664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516688"/>
            <a:ext cx="403664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7220" y="6516688"/>
            <a:ext cx="403664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60405D3D-5790-4962-AF23-D3A1F4FD3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116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6643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77220" y="0"/>
            <a:ext cx="4036643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60688" y="520700"/>
            <a:ext cx="3394075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2168" y="3240088"/>
            <a:ext cx="6829530" cy="312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38913"/>
            <a:ext cx="403664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77220" y="6538913"/>
            <a:ext cx="403664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DE07F9F5-361F-4317-986F-A323BCBF3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9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Introductions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Introductions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Introductions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43225" y="514350"/>
            <a:ext cx="3430588" cy="2571750"/>
          </a:xfrm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2168" y="3257550"/>
            <a:ext cx="6829530" cy="3086100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Attacking USAFA patch will determine end of brief.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41888" y="1536700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41888" y="3775075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0100" y="1536700"/>
            <a:ext cx="3989388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41888" y="1536700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00100" y="3775075"/>
            <a:ext cx="3989388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1888" y="3775075"/>
            <a:ext cx="3989387" cy="2085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1/9</a:t>
            </a:r>
          </a:p>
          <a:p>
            <a:pPr>
              <a:defRPr/>
            </a:pPr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 b="1" i="1">
                <a:latin typeface="Century Schoolbook" pitchFamily="18" charset="0"/>
              </a:rPr>
              <a:t>I n t e g r i t y  -  S e r v i c e  -  E x c e l l e n c 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en-US">
              <a:latin typeface="Arial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4104" name="Picture 9" descr="SEAL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33363" y="31750"/>
            <a:ext cx="1366837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09800" y="1219200"/>
            <a:ext cx="4800600" cy="3276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Los Angeles US Air Force Academy Workshop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3" name="Picture 1028" descr="usafaseal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143000"/>
            <a:ext cx="1736833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1029"/>
          <p:cNvSpPr txBox="1">
            <a:spLocks noChangeArrowheads="1"/>
          </p:cNvSpPr>
          <p:nvPr/>
        </p:nvSpPr>
        <p:spPr bwMode="auto">
          <a:xfrm>
            <a:off x="3429000" y="304800"/>
            <a:ext cx="2317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6" name="Line 1033"/>
          <p:cNvSpPr>
            <a:spLocks noChangeShapeType="1"/>
          </p:cNvSpPr>
          <p:nvPr/>
        </p:nvSpPr>
        <p:spPr bwMode="auto">
          <a:xfrm>
            <a:off x="609600" y="9906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7" name="Line 1034"/>
          <p:cNvSpPr>
            <a:spLocks noChangeShapeType="1"/>
          </p:cNvSpPr>
          <p:nvPr/>
        </p:nvSpPr>
        <p:spPr bwMode="auto">
          <a:xfrm>
            <a:off x="685800" y="62484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1219200"/>
            <a:ext cx="1905000" cy="152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362200" y="41148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Please Take a Seat</a:t>
            </a:r>
            <a:b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will Begin Soon</a:t>
            </a:r>
            <a:endParaRPr lang="en-US" sz="32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09800" y="1219200"/>
            <a:ext cx="4800600" cy="3276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Los Angeles US Air Force Academy Workshop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3" name="Picture 1028" descr="usafaseal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143000"/>
            <a:ext cx="1736833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1029"/>
          <p:cNvSpPr txBox="1">
            <a:spLocks noChangeArrowheads="1"/>
          </p:cNvSpPr>
          <p:nvPr/>
        </p:nvSpPr>
        <p:spPr bwMode="auto">
          <a:xfrm>
            <a:off x="3429000" y="304800"/>
            <a:ext cx="2317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6" name="Line 1033"/>
          <p:cNvSpPr>
            <a:spLocks noChangeShapeType="1"/>
          </p:cNvSpPr>
          <p:nvPr/>
        </p:nvSpPr>
        <p:spPr bwMode="auto">
          <a:xfrm>
            <a:off x="609600" y="9906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7" name="Line 1034"/>
          <p:cNvSpPr>
            <a:spLocks noChangeShapeType="1"/>
          </p:cNvSpPr>
          <p:nvPr/>
        </p:nvSpPr>
        <p:spPr bwMode="auto">
          <a:xfrm>
            <a:off x="685800" y="62484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1219200"/>
            <a:ext cx="1905000" cy="152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47800" y="4114800"/>
            <a:ext cx="624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Doors will open at 7:45 AM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34069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09800" y="1219200"/>
            <a:ext cx="4800600" cy="3276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Los Angeles US Air Force Academy Workshop</a:t>
            </a:r>
            <a:br>
              <a:rPr lang="en-US" sz="40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000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3" name="Picture 1028" descr="usafaseal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143000"/>
            <a:ext cx="1736833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1029"/>
          <p:cNvSpPr txBox="1">
            <a:spLocks noChangeArrowheads="1"/>
          </p:cNvSpPr>
          <p:nvPr/>
        </p:nvSpPr>
        <p:spPr bwMode="auto">
          <a:xfrm>
            <a:off x="3429000" y="304800"/>
            <a:ext cx="2317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6" name="Line 1033"/>
          <p:cNvSpPr>
            <a:spLocks noChangeShapeType="1"/>
          </p:cNvSpPr>
          <p:nvPr/>
        </p:nvSpPr>
        <p:spPr bwMode="auto">
          <a:xfrm>
            <a:off x="609600" y="9906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7" name="Line 1034"/>
          <p:cNvSpPr>
            <a:spLocks noChangeShapeType="1"/>
          </p:cNvSpPr>
          <p:nvPr/>
        </p:nvSpPr>
        <p:spPr bwMode="auto">
          <a:xfrm>
            <a:off x="685800" y="6248400"/>
            <a:ext cx="807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600" y="1219200"/>
            <a:ext cx="1905000" cy="152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219200" y="4191000"/>
            <a:ext cx="62484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Colonel Steve Staso</a:t>
            </a:r>
          </a:p>
          <a:p>
            <a:r>
              <a:rPr lang="en-US" sz="18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Liaison Officer Director</a:t>
            </a:r>
          </a:p>
          <a:p>
            <a:r>
              <a:rPr lang="en-US" sz="18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Air Force Academy Admissions - Los Angeles</a:t>
            </a:r>
            <a:endParaRPr lang="en-US" sz="1800" b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Staff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536700"/>
            <a:ext cx="3124200" cy="46355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Colonel </a:t>
            </a:r>
            <a:r>
              <a:rPr lang="en-US" dirty="0" smtClean="0"/>
              <a:t>Bill Marshall</a:t>
            </a:r>
          </a:p>
          <a:p>
            <a:r>
              <a:rPr lang="en-US" dirty="0" smtClean="0"/>
              <a:t>Colonel Steve </a:t>
            </a:r>
            <a:r>
              <a:rPr lang="en-US" dirty="0" err="1" smtClean="0"/>
              <a:t>Pluntze</a:t>
            </a:r>
            <a:endParaRPr lang="en-US" dirty="0" smtClean="0"/>
          </a:p>
          <a:p>
            <a:r>
              <a:rPr lang="en-US" dirty="0" err="1"/>
              <a:t>LtCol</a:t>
            </a:r>
            <a:r>
              <a:rPr lang="en-US" dirty="0"/>
              <a:t> Robert </a:t>
            </a:r>
            <a:r>
              <a:rPr lang="en-US" dirty="0" smtClean="0"/>
              <a:t>Jayme</a:t>
            </a:r>
          </a:p>
          <a:p>
            <a:r>
              <a:rPr lang="en-US" dirty="0" smtClean="0"/>
              <a:t>Major Catherine Christ</a:t>
            </a:r>
            <a:endParaRPr lang="en-US" dirty="0"/>
          </a:p>
          <a:p>
            <a:r>
              <a:rPr lang="en-US" dirty="0" smtClean="0"/>
              <a:t>Major Carl Ferraris</a:t>
            </a:r>
          </a:p>
          <a:p>
            <a:r>
              <a:rPr lang="en-US" dirty="0" smtClean="0"/>
              <a:t>Major Tim </a:t>
            </a:r>
            <a:r>
              <a:rPr lang="en-US" dirty="0" err="1" smtClean="0"/>
              <a:t>Massino</a:t>
            </a:r>
            <a:endParaRPr lang="en-US" dirty="0" smtClean="0"/>
          </a:p>
          <a:p>
            <a:r>
              <a:rPr lang="en-US" dirty="0" smtClean="0"/>
              <a:t>Major </a:t>
            </a:r>
            <a:r>
              <a:rPr lang="en-US" dirty="0" err="1"/>
              <a:t>Jonwa</a:t>
            </a:r>
            <a:r>
              <a:rPr lang="en-US" dirty="0"/>
              <a:t> </a:t>
            </a:r>
            <a:r>
              <a:rPr lang="en-US" dirty="0" smtClean="0"/>
              <a:t>Kim</a:t>
            </a:r>
          </a:p>
          <a:p>
            <a:r>
              <a:rPr lang="en-US" dirty="0" smtClean="0"/>
              <a:t>Major Justin </a:t>
            </a:r>
            <a:r>
              <a:rPr lang="en-US" dirty="0" err="1" smtClean="0"/>
              <a:t>Rufa</a:t>
            </a:r>
            <a:endParaRPr lang="en-US" dirty="0" smtClean="0"/>
          </a:p>
          <a:p>
            <a:r>
              <a:rPr lang="en-US" dirty="0" err="1" smtClean="0"/>
              <a:t>Capt</a:t>
            </a:r>
            <a:r>
              <a:rPr lang="en-US" dirty="0" smtClean="0"/>
              <a:t> Tom </a:t>
            </a:r>
            <a:r>
              <a:rPr lang="en-US" dirty="0" err="1" smtClean="0"/>
              <a:t>Buenger</a:t>
            </a:r>
            <a:endParaRPr lang="en-US" dirty="0" smtClean="0"/>
          </a:p>
          <a:p>
            <a:r>
              <a:rPr lang="en-US" dirty="0" err="1" smtClean="0"/>
              <a:t>Capt</a:t>
            </a:r>
            <a:r>
              <a:rPr lang="en-US" dirty="0" smtClean="0"/>
              <a:t> Julius </a:t>
            </a:r>
            <a:r>
              <a:rPr lang="en-US" dirty="0" err="1" smtClean="0"/>
              <a:t>Puentes</a:t>
            </a:r>
            <a:endParaRPr lang="en-US" dirty="0" smtClean="0"/>
          </a:p>
          <a:p>
            <a:r>
              <a:rPr lang="en-US" dirty="0" err="1" smtClean="0"/>
              <a:t>Mrs</a:t>
            </a:r>
            <a:r>
              <a:rPr lang="en-US" dirty="0" smtClean="0"/>
              <a:t> </a:t>
            </a:r>
            <a:r>
              <a:rPr lang="en-US" dirty="0"/>
              <a:t>Marilyn Fitzgerald</a:t>
            </a:r>
          </a:p>
          <a:p>
            <a:r>
              <a:rPr lang="en-US" dirty="0" err="1"/>
              <a:t>Mr</a:t>
            </a:r>
            <a:r>
              <a:rPr lang="en-US" dirty="0"/>
              <a:t> Ed Fitzgerald</a:t>
            </a:r>
          </a:p>
          <a:p>
            <a:r>
              <a:rPr lang="en-US" dirty="0" err="1" smtClean="0"/>
              <a:t>Mrs</a:t>
            </a:r>
            <a:r>
              <a:rPr lang="en-US" dirty="0" smtClean="0"/>
              <a:t> Nancy Wilson</a:t>
            </a:r>
          </a:p>
          <a:p>
            <a:r>
              <a:rPr lang="en-US" dirty="0" err="1" smtClean="0"/>
              <a:t>Dr</a:t>
            </a:r>
            <a:r>
              <a:rPr lang="en-US" dirty="0" smtClean="0"/>
              <a:t> Ross </a:t>
            </a:r>
            <a:r>
              <a:rPr lang="en-US" dirty="0" err="1" smtClean="0"/>
              <a:t>Dueber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19800" y="1536700"/>
            <a:ext cx="2911475" cy="43243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USAFA AOG</a:t>
            </a:r>
          </a:p>
          <a:p>
            <a:r>
              <a:rPr lang="en-US" dirty="0" err="1" smtClean="0"/>
              <a:t>Mr</a:t>
            </a:r>
            <a:r>
              <a:rPr lang="en-US" dirty="0" smtClean="0"/>
              <a:t> Bill Preston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Front Desk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Nancy Wilson</a:t>
            </a:r>
          </a:p>
          <a:p>
            <a:r>
              <a:rPr lang="en-US" dirty="0" smtClean="0"/>
              <a:t>Carl Ferraris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Facilities and logistics</a:t>
            </a:r>
          </a:p>
          <a:p>
            <a:r>
              <a:rPr lang="en-US" dirty="0" smtClean="0"/>
              <a:t>Emergencies</a:t>
            </a:r>
          </a:p>
          <a:p>
            <a:r>
              <a:rPr lang="en-US" dirty="0" smtClean="0"/>
              <a:t>Restrooms</a:t>
            </a:r>
          </a:p>
          <a:p>
            <a:r>
              <a:rPr lang="en-US" dirty="0" smtClean="0"/>
              <a:t>Food, water, lunch</a:t>
            </a:r>
            <a:endParaRPr lang="en-US" dirty="0" smtClean="0"/>
          </a:p>
          <a:p>
            <a:r>
              <a:rPr lang="en-US" dirty="0" smtClean="0"/>
              <a:t>Phones</a:t>
            </a:r>
          </a:p>
          <a:p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 bwMode="auto">
          <a:xfrm>
            <a:off x="3505200" y="1600200"/>
            <a:ext cx="2438400" cy="303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defRPr sz="24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Colonel Carolyn </a:t>
            </a:r>
            <a:r>
              <a:rPr lang="en-US" dirty="0" err="1" smtClean="0"/>
              <a:t>Benyshek</a:t>
            </a:r>
            <a:endParaRPr lang="en-US" dirty="0" smtClean="0"/>
          </a:p>
          <a:p>
            <a:r>
              <a:rPr lang="en-US" dirty="0" err="1" smtClean="0"/>
              <a:t>Mrs</a:t>
            </a:r>
            <a:r>
              <a:rPr lang="en-US" dirty="0" smtClean="0"/>
              <a:t> Gay Harrison</a:t>
            </a:r>
          </a:p>
          <a:p>
            <a:r>
              <a:rPr lang="en-US" dirty="0" err="1"/>
              <a:t>Dr</a:t>
            </a:r>
            <a:r>
              <a:rPr lang="en-US" dirty="0"/>
              <a:t> Bobby </a:t>
            </a:r>
            <a:r>
              <a:rPr lang="en-US" dirty="0" smtClean="0"/>
              <a:t>Northern</a:t>
            </a:r>
          </a:p>
          <a:p>
            <a:r>
              <a:rPr lang="en-US" dirty="0" smtClean="0"/>
              <a:t>Bonny Madison</a:t>
            </a:r>
          </a:p>
          <a:p>
            <a:r>
              <a:rPr lang="en-US" dirty="0" smtClean="0"/>
              <a:t>Terri </a:t>
            </a:r>
            <a:r>
              <a:rPr lang="en-US" dirty="0" err="1" smtClean="0"/>
              <a:t>Regen</a:t>
            </a:r>
            <a:endParaRPr lang="en-US" dirty="0"/>
          </a:p>
          <a:p>
            <a:r>
              <a:rPr lang="en-US" dirty="0" err="1" smtClean="0"/>
              <a:t>Capt</a:t>
            </a:r>
            <a:r>
              <a:rPr lang="en-US" dirty="0" smtClean="0"/>
              <a:t> Zach </a:t>
            </a:r>
            <a:r>
              <a:rPr lang="en-US" dirty="0" err="1" smtClean="0"/>
              <a:t>Penry</a:t>
            </a:r>
            <a:endParaRPr lang="en-US" dirty="0" smtClean="0"/>
          </a:p>
          <a:p>
            <a:r>
              <a:rPr lang="en-US" dirty="0" smtClean="0"/>
              <a:t>Lt Vince </a:t>
            </a:r>
            <a:r>
              <a:rPr lang="en-US" dirty="0" err="1" smtClean="0"/>
              <a:t>Pamparo</a:t>
            </a:r>
            <a:endParaRPr lang="en-US" dirty="0" smtClean="0"/>
          </a:p>
          <a:p>
            <a:pPr marL="0" indent="0">
              <a:buFont typeface="Wingdings" pitchFamily="2" charset="2"/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6781800" cy="45720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342900" indent="-342900">
              <a:buAutoNum type="arabicPeriod"/>
            </a:pPr>
            <a:r>
              <a:rPr lang="en-US" b="1" dirty="0" smtClean="0"/>
              <a:t>Why Do I want to become an Air Force Officer?</a:t>
            </a:r>
          </a:p>
          <a:p>
            <a:pPr marL="342900" indent="-342900">
              <a:buAutoNum type="arabicPeriod"/>
            </a:pPr>
            <a:endParaRPr lang="en-US" b="1" dirty="0"/>
          </a:p>
          <a:p>
            <a:pPr marL="342900" indent="-342900">
              <a:buAutoNum type="arabicPeriod"/>
            </a:pPr>
            <a:r>
              <a:rPr lang="en-US" b="1" dirty="0" smtClean="0"/>
              <a:t>What people in my life can help me understand and improve my criteria for USAFA Admissions?</a:t>
            </a:r>
          </a:p>
          <a:p>
            <a:pPr marL="342900" indent="-342900">
              <a:buAutoNum type="arabicPeriod"/>
            </a:pPr>
            <a:endParaRPr lang="en-US" b="1" dirty="0"/>
          </a:p>
          <a:p>
            <a:pPr marL="342900" indent="-342900">
              <a:buAutoNum type="arabicPeriod"/>
            </a:pPr>
            <a:r>
              <a:rPr lang="en-US" b="1" dirty="0" smtClean="0"/>
              <a:t>What can I do Now and and Through High School to prepare?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sz="1200" b="1" dirty="0" smtClean="0"/>
              <a:t> 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105117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5867400" cy="4648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sz="1400" b="1" dirty="0" smtClean="0"/>
              <a:t>MORNING SESSIONS</a:t>
            </a:r>
          </a:p>
          <a:p>
            <a:endParaRPr lang="en-US" sz="1400" b="1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0800 – Introductions</a:t>
            </a:r>
          </a:p>
          <a:p>
            <a:r>
              <a:rPr lang="en-US" sz="1400" b="1" dirty="0" smtClean="0"/>
              <a:t> </a:t>
            </a:r>
          </a:p>
          <a:p>
            <a:r>
              <a:rPr lang="en-US" sz="1400" b="1" dirty="0" smtClean="0"/>
              <a:t>0810 - Welcoming Remarks</a:t>
            </a:r>
          </a:p>
          <a:p>
            <a:r>
              <a:rPr lang="en-US" sz="1400" b="1" dirty="0" smtClean="0"/>
              <a:t> </a:t>
            </a:r>
          </a:p>
          <a:p>
            <a:r>
              <a:rPr lang="en-US" sz="1400" b="1" dirty="0" smtClean="0"/>
              <a:t>0830 – USAFA overview</a:t>
            </a:r>
          </a:p>
          <a:p>
            <a:endParaRPr lang="en-US" sz="1400" b="1" dirty="0"/>
          </a:p>
          <a:p>
            <a:r>
              <a:rPr lang="en-US" sz="1400" b="1" dirty="0"/>
              <a:t>0900 </a:t>
            </a:r>
            <a:r>
              <a:rPr lang="en-US" sz="1400" b="1" dirty="0" smtClean="0"/>
              <a:t>- </a:t>
            </a:r>
            <a:r>
              <a:rPr lang="en-US" sz="1400" b="1" dirty="0"/>
              <a:t>USAFA </a:t>
            </a:r>
            <a:r>
              <a:rPr lang="en-US" sz="1400" b="1" dirty="0" smtClean="0"/>
              <a:t>Admissions</a:t>
            </a:r>
            <a:r>
              <a:rPr lang="en-US" sz="1400" b="1" dirty="0"/>
              <a:t> </a:t>
            </a:r>
            <a:r>
              <a:rPr lang="en-US" sz="1400" b="1" dirty="0" smtClean="0"/>
              <a:t>and Selections</a:t>
            </a:r>
          </a:p>
          <a:p>
            <a:r>
              <a:rPr lang="en-US" sz="1400" b="1" dirty="0" smtClean="0"/>
              <a:t> </a:t>
            </a:r>
          </a:p>
          <a:p>
            <a:r>
              <a:rPr lang="en-US" sz="1400" b="1" dirty="0" smtClean="0"/>
              <a:t>1000 - Candidate Fitness Exam (Students—Gym/Track) </a:t>
            </a:r>
          </a:p>
          <a:p>
            <a:r>
              <a:rPr lang="en-US" sz="1400" b="1" dirty="0"/>
              <a:t> </a:t>
            </a:r>
            <a:r>
              <a:rPr lang="en-US" sz="1400" b="1" dirty="0" smtClean="0"/>
              <a:t>        - Parents Briefing (Parents)</a:t>
            </a:r>
          </a:p>
          <a:p>
            <a:r>
              <a:rPr lang="en-US" sz="1400" b="1" dirty="0" smtClean="0"/>
              <a:t> </a:t>
            </a:r>
          </a:p>
          <a:p>
            <a:r>
              <a:rPr lang="en-US" sz="1400" b="1" dirty="0" smtClean="0"/>
              <a:t>1130 – 1230 Group A </a:t>
            </a:r>
            <a:r>
              <a:rPr lang="en-US" sz="1400" b="1" dirty="0"/>
              <a:t>-</a:t>
            </a:r>
            <a:r>
              <a:rPr lang="en-US" sz="1400" b="1" dirty="0" smtClean="0"/>
              <a:t> Assessments/Networking</a:t>
            </a:r>
            <a:br>
              <a:rPr lang="en-US" sz="1400" b="1" dirty="0" smtClean="0"/>
            </a:br>
            <a:r>
              <a:rPr lang="en-US" sz="1400" b="1" dirty="0" smtClean="0"/>
              <a:t>                     Group </a:t>
            </a:r>
            <a:r>
              <a:rPr lang="en-US" sz="1400" b="1" dirty="0"/>
              <a:t>B</a:t>
            </a:r>
            <a:r>
              <a:rPr lang="en-US" sz="1400" b="1" dirty="0" smtClean="0"/>
              <a:t> -  Lunch </a:t>
            </a:r>
            <a:br>
              <a:rPr lang="en-US" sz="1400" b="1" dirty="0" smtClean="0"/>
            </a:br>
            <a:endParaRPr lang="en-US" sz="1400" b="1" dirty="0" smtClean="0"/>
          </a:p>
          <a:p>
            <a:r>
              <a:rPr lang="en-US" sz="1400" b="1" dirty="0" smtClean="0"/>
              <a:t>12:30 – 1330 Group A </a:t>
            </a:r>
            <a:r>
              <a:rPr lang="en-US" sz="1400" b="1" dirty="0"/>
              <a:t>-</a:t>
            </a:r>
            <a:r>
              <a:rPr lang="en-US" sz="1400" b="1" dirty="0" smtClean="0"/>
              <a:t> Lunch </a:t>
            </a:r>
            <a:br>
              <a:rPr lang="en-US" sz="1400" b="1" dirty="0" smtClean="0"/>
            </a:br>
            <a:r>
              <a:rPr lang="en-US" sz="1400" b="1" dirty="0" smtClean="0"/>
              <a:t>                      Group </a:t>
            </a:r>
            <a:r>
              <a:rPr lang="en-US" sz="1400" b="1" dirty="0"/>
              <a:t>B</a:t>
            </a:r>
            <a:r>
              <a:rPr lang="en-US" sz="1400" b="1" dirty="0" smtClean="0"/>
              <a:t> - Assessments/Networking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5867400" cy="4648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r>
              <a:rPr lang="en-US" sz="1400" b="1" dirty="0" smtClean="0"/>
              <a:t>AFTERNOON SESSIONS</a:t>
            </a:r>
          </a:p>
          <a:p>
            <a:endParaRPr lang="en-US" sz="1400" b="1" dirty="0" smtClean="0"/>
          </a:p>
          <a:p>
            <a:endParaRPr lang="en-US" sz="1400" b="1" dirty="0" smtClean="0"/>
          </a:p>
          <a:p>
            <a:r>
              <a:rPr lang="en-US" sz="1400" b="1" dirty="0" smtClean="0"/>
              <a:t>1330 – Association of Graduates</a:t>
            </a:r>
          </a:p>
          <a:p>
            <a:endParaRPr lang="en-US" sz="1400" b="1" dirty="0"/>
          </a:p>
          <a:p>
            <a:r>
              <a:rPr lang="en-US" sz="1400" b="1" dirty="0" smtClean="0"/>
              <a:t>1340 – Director of Admissions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1410 </a:t>
            </a:r>
            <a:r>
              <a:rPr lang="en-US" sz="1400" b="1" dirty="0"/>
              <a:t>- Congressional Nominations</a:t>
            </a:r>
          </a:p>
          <a:p>
            <a:endParaRPr lang="en-US" sz="1400" b="1" dirty="0" smtClean="0"/>
          </a:p>
          <a:p>
            <a:r>
              <a:rPr lang="en-US" sz="1400" b="1" dirty="0" smtClean="0"/>
              <a:t>1430 - Alternative  Paths to the Air Force 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smtClean="0"/>
              <a:t> </a:t>
            </a:r>
          </a:p>
          <a:p>
            <a:r>
              <a:rPr lang="en-US" sz="1400" b="1" dirty="0" smtClean="0"/>
              <a:t>1440 - The ALO Interview - "Telling Your Story”</a:t>
            </a:r>
          </a:p>
          <a:p>
            <a:r>
              <a:rPr lang="en-US" sz="1400" b="1" dirty="0" smtClean="0"/>
              <a:t> </a:t>
            </a:r>
          </a:p>
          <a:p>
            <a:r>
              <a:rPr lang="en-US" sz="1400" b="1" dirty="0" smtClean="0"/>
              <a:t>1500 - Q/A with Recent USAFA Graduates</a:t>
            </a:r>
          </a:p>
          <a:p>
            <a:r>
              <a:rPr lang="en-US" sz="1400" b="1" dirty="0" smtClean="0"/>
              <a:t>  </a:t>
            </a:r>
          </a:p>
          <a:p>
            <a:r>
              <a:rPr lang="en-US" sz="1400" b="1" dirty="0" smtClean="0"/>
              <a:t>1530 - Adjourn </a:t>
            </a:r>
          </a:p>
          <a:p>
            <a:endParaRPr lang="en-US" sz="1200" b="1" dirty="0" smtClean="0"/>
          </a:p>
          <a:p>
            <a:r>
              <a:rPr lang="en-US" sz="1200" b="1" dirty="0" smtClean="0"/>
              <a:t> </a:t>
            </a:r>
          </a:p>
          <a:p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143000"/>
            <a:ext cx="6111875" cy="5181600"/>
          </a:xfrm>
        </p:spPr>
        <p:txBody>
          <a:bodyPr/>
          <a:lstStyle/>
          <a:p>
            <a:pPr algn="ctr"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Colonel Steve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</a:rPr>
              <a:t>Pluntze</a:t>
            </a:r>
            <a:endParaRPr lang="en-US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Prior Commander </a:t>
            </a:r>
            <a:r>
              <a:rPr lang="en-US" dirty="0"/>
              <a:t>of the Defense Meteorological Satellite Program Systems Group (DMSG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Test Pilot School – Flight Engineer</a:t>
            </a:r>
          </a:p>
          <a:p>
            <a:r>
              <a:rPr lang="en-US" dirty="0" smtClean="0"/>
              <a:t>Scientist</a:t>
            </a:r>
          </a:p>
          <a:p>
            <a:r>
              <a:rPr lang="en-US" dirty="0" smtClean="0"/>
              <a:t>PhD, Aero </a:t>
            </a:r>
            <a:r>
              <a:rPr lang="en-US" dirty="0" err="1" smtClean="0"/>
              <a:t>Astro</a:t>
            </a:r>
            <a:endParaRPr lang="en-US" dirty="0" smtClean="0"/>
          </a:p>
          <a:p>
            <a:r>
              <a:rPr lang="en-US" dirty="0" smtClean="0"/>
              <a:t>USAFA Instructor</a:t>
            </a:r>
          </a:p>
          <a:p>
            <a:r>
              <a:rPr lang="en-US" dirty="0" smtClean="0"/>
              <a:t>US Air Force Academy Graduate</a:t>
            </a:r>
          </a:p>
          <a:p>
            <a:r>
              <a:rPr lang="en-US" dirty="0"/>
              <a:t>Currently: </a:t>
            </a:r>
            <a:br>
              <a:rPr lang="en-US" dirty="0"/>
            </a:br>
            <a:r>
              <a:rPr lang="en-US" dirty="0" smtClean="0"/>
              <a:t>Deputy </a:t>
            </a:r>
            <a:r>
              <a:rPr lang="en-US" dirty="0"/>
              <a:t>Director of Remote </a:t>
            </a:r>
            <a:r>
              <a:rPr lang="en-US" dirty="0" smtClean="0"/>
              <a:t>Sensing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110" y="1524000"/>
            <a:ext cx="2296990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Line 2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296988" y="6521450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1" i="1">
                <a:latin typeface="Century Schoolbook" pitchFamily="18" charset="0"/>
              </a:rPr>
              <a:t>I n t e g r i t y  -  S e r v i c e  -  E x c e l l e n c e</a:t>
            </a:r>
          </a:p>
        </p:txBody>
      </p:sp>
      <p:pic>
        <p:nvPicPr>
          <p:cNvPr id="143364" name="Picture 4" descr="usafaseal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7325" y="1485900"/>
            <a:ext cx="3698875" cy="388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393700" y="407988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33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OV Update Briefing 19 Jun">
  <a:themeElements>
    <a:clrScheme name="BOV Update Briefing 19 Ju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OV Update Briefing 19 Ju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V Update Briefing 19 Ju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V Update Briefing 19 Ju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V Update Briefing 19 Ju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10470</TotalTime>
  <Words>263</Words>
  <Application>Microsoft Macintosh PowerPoint</Application>
  <PresentationFormat>On-screen Show (4:3)</PresentationFormat>
  <Paragraphs>103</Paragraphs>
  <Slides>9</Slides>
  <Notes>4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BOV Update Briefing 19 Jun</vt:lpstr>
      <vt:lpstr>The Los Angeles US Air Force Academy Workshop </vt:lpstr>
      <vt:lpstr>The Los Angeles US Air Force Academy Workshop </vt:lpstr>
      <vt:lpstr>The Los Angeles US Air Force Academy Workshop </vt:lpstr>
      <vt:lpstr>Today’s Staff</vt:lpstr>
      <vt:lpstr>Assignments</vt:lpstr>
      <vt:lpstr>Agenda</vt:lpstr>
      <vt:lpstr>Agenda</vt:lpstr>
      <vt:lpstr>Welcome</vt:lpstr>
      <vt:lpstr>PowerPoint Presentation</vt:lpstr>
    </vt:vector>
  </TitlesOfParts>
  <Company>HQ USAFA/XPO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Steven.Sandridge</dc:creator>
  <cp:lastModifiedBy>Steve Staso</cp:lastModifiedBy>
  <cp:revision>436</cp:revision>
  <cp:lastPrinted>2015-07-11T02:33:09Z</cp:lastPrinted>
  <dcterms:created xsi:type="dcterms:W3CDTF">2011-07-08T08:17:09Z</dcterms:created>
  <dcterms:modified xsi:type="dcterms:W3CDTF">2016-07-23T06:36:41Z</dcterms:modified>
</cp:coreProperties>
</file>