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5"/>
  </p:notesMasterIdLst>
  <p:sldIdLst>
    <p:sldId id="266" r:id="rId2"/>
    <p:sldId id="269" r:id="rId3"/>
    <p:sldId id="267" r:id="rId4"/>
  </p:sldIdLst>
  <p:sldSz cx="9144000" cy="6858000" type="screen4x3"/>
  <p:notesSz cx="6858000" cy="91440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fld id="{2FD5987A-4CEA-974D-9262-EB3D3D2277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68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6255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48100" y="2286000"/>
            <a:ext cx="4762500" cy="1905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Briefing Topic Title Goes Here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863725" y="500063"/>
            <a:ext cx="5365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1" u="none">
                <a:effectLst/>
              </a:rPr>
              <a:t>U.S. Air Force Academy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27" name="Picture 7" descr="usafasea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700" y="2903538"/>
            <a:ext cx="3035300" cy="3187700"/>
          </a:xfrm>
          <a:prstGeom prst="rect">
            <a:avLst/>
          </a:prstGeom>
          <a:noFill/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228725" y="1416050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 u="none">
                <a:effectLst/>
                <a:latin typeface="Century Schoolbook" pitchFamily="18" charset="0"/>
              </a:rPr>
              <a:t>I n t e g r i t y  -  S e r v i c e  -  E x c e l l e n c 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41888" y="1536700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41888" y="3775075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33350"/>
            <a:ext cx="70548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4175" y="1536700"/>
            <a:ext cx="4114800" cy="4740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51375" y="1536700"/>
            <a:ext cx="4116388" cy="47402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334250" y="6524625"/>
            <a:ext cx="1452563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D85C17-27E9-4C20-BB7C-9F5B9061DF56}" type="slidenum">
              <a:rPr lang="en-US"/>
              <a:pPr/>
              <a:t>‹#›</a:t>
            </a:fld>
            <a:r>
              <a:rPr lang="en-US"/>
              <a:t>/7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33350"/>
            <a:ext cx="70548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536700"/>
            <a:ext cx="4114800" cy="4740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1375" y="1536700"/>
            <a:ext cx="4116388" cy="2293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1375" y="3983038"/>
            <a:ext cx="4116388" cy="2293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334250" y="6524625"/>
            <a:ext cx="1452563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28094F-B4D4-4D61-A0CB-F323A54165F3}" type="slidenum">
              <a:rPr lang="en-US"/>
              <a:pPr/>
              <a:t>‹#›</a:t>
            </a:fld>
            <a:r>
              <a:rPr lang="en-US"/>
              <a:t>/7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02" name="Picture 6" descr="usafaseal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85763" y="0"/>
            <a:ext cx="1287462" cy="1352550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133600" y="6491288"/>
            <a:ext cx="495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i="1" u="none" dirty="0">
                <a:effectLst/>
                <a:latin typeface="Century Schoolbook" pitchFamily="18" charset="0"/>
              </a:rPr>
              <a:t>I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n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t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e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g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r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i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t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y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 -  S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e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r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v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i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c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e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 -  E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x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c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e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l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l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e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n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c</a:t>
            </a:r>
            <a:r>
              <a:rPr lang="en-US" sz="1600" b="1" i="1" u="none" dirty="0">
                <a:effectLst/>
                <a:latin typeface="Century Schoolbook" pitchFamily="18" charset="0"/>
              </a:rPr>
              <a:t> </a:t>
            </a:r>
            <a:r>
              <a:rPr lang="en-US" sz="1600" b="1" i="1" u="none" dirty="0" err="1">
                <a:effectLst/>
                <a:latin typeface="Century Schoolbook" pitchFamily="18" charset="0"/>
              </a:rPr>
              <a:t>e</a:t>
            </a:r>
            <a:endParaRPr lang="en-US" sz="1600" b="1" i="1" u="none" dirty="0">
              <a:effectLst/>
              <a:latin typeface="Century Schoolbook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 With Recent Graduates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George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Sondecker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362075"/>
          </a:xfrm>
        </p:spPr>
        <p:txBody>
          <a:bodyPr/>
          <a:lstStyle/>
          <a:p>
            <a:pPr algn="ctr"/>
            <a:r>
              <a:rPr lang="en-US" dirty="0" err="1" smtClean="0"/>
              <a:t>WrAp</a:t>
            </a:r>
            <a:r>
              <a:rPr lang="en-US" dirty="0" smtClean="0"/>
              <a:t>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581400" y="5162550"/>
            <a:ext cx="4991100" cy="116205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Admissions Liaison Officers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Angeles Area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209800"/>
            <a:ext cx="4762500" cy="1905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19</Words>
  <Application>Microsoft Macintosh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Q &amp; A With Recent Graduates</vt:lpstr>
      <vt:lpstr>WrAp UP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Air Force Academy Workshop Los Angeles, California July 2010</dc:title>
  <cp:lastModifiedBy>Steve Staso</cp:lastModifiedBy>
  <cp:revision>21</cp:revision>
  <cp:lastPrinted>1601-01-01T00:00:00Z</cp:lastPrinted>
  <dcterms:created xsi:type="dcterms:W3CDTF">2011-07-08T19:54:20Z</dcterms:created>
  <dcterms:modified xsi:type="dcterms:W3CDTF">2016-07-16T19:27:08Z</dcterms:modified>
</cp:coreProperties>
</file>