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73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B2AF8-9BC5-BE44-A75A-19BF9420AE7B}" type="datetimeFigureOut">
              <a:rPr lang="en-US" smtClean="0"/>
              <a:t>7/20/16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29EDE-78BA-AA47-A4A8-ED3C941C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5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6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5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42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0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0100" y="1536700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00100" y="3775075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9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0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7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1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0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5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ea typeface="+mn-ea"/>
                <a:cs typeface="+mn-cs"/>
              </a:rPr>
              <a:t>1/9</a:t>
            </a:r>
          </a:p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sz="20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sz="200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4104" name="Picture 9" descr="SEA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3363" y="31750"/>
            <a:ext cx="136683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64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74" r:id="rId1"/>
    <p:sldLayoutId id="2147484975" r:id="rId2"/>
    <p:sldLayoutId id="2147484976" r:id="rId3"/>
    <p:sldLayoutId id="2147484977" r:id="rId4"/>
    <p:sldLayoutId id="2147484978" r:id="rId5"/>
    <p:sldLayoutId id="2147484979" r:id="rId6"/>
    <p:sldLayoutId id="2147484980" r:id="rId7"/>
    <p:sldLayoutId id="2147484981" r:id="rId8"/>
    <p:sldLayoutId id="2147484982" r:id="rId9"/>
    <p:sldLayoutId id="2147484983" r:id="rId10"/>
    <p:sldLayoutId id="2147484984" r:id="rId11"/>
    <p:sldLayoutId id="2147484985" r:id="rId12"/>
    <p:sldLayoutId id="2147484986" r:id="rId13"/>
    <p:sldLayoutId id="2147484987" r:id="rId14"/>
    <p:sldLayoutId id="2147484988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051466" y="1219200"/>
            <a:ext cx="7114466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Candidate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Fitness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(CFA)</a:t>
            </a: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400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Fitness Assessment (CFA)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511839"/>
              </p:ext>
            </p:extLst>
          </p:nvPr>
        </p:nvGraphicFramePr>
        <p:xfrm>
          <a:off x="464282" y="1536703"/>
          <a:ext cx="8111310" cy="463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262"/>
                <a:gridCol w="1622262"/>
                <a:gridCol w="1622262"/>
                <a:gridCol w="1622262"/>
                <a:gridCol w="1622262"/>
              </a:tblGrid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Exercise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Max</a:t>
                      </a:r>
                      <a:endParaRPr lang="en-US" sz="1800" b="1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Average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Max</a:t>
                      </a:r>
                      <a:endParaRPr lang="en-US" sz="1800" b="1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Average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Women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Basketball Throw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102′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69′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66′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41′</a:t>
                      </a:r>
                    </a:p>
                  </a:txBody>
                  <a:tcPr marL="12700" marR="12700" marT="12700" marB="0" anchor="b"/>
                </a:tc>
              </a:tr>
              <a:tr h="527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Pull-Ups (men/</a:t>
                      </a:r>
                      <a:r>
                        <a:rPr lang="en-US" sz="1800" b="0" i="0" u="none" strike="noStrike" kern="1200" dirty="0">
                          <a:solidFill>
                            <a:srgbClr val="60686F"/>
                          </a:solidFill>
                          <a:effectLst/>
                          <a:latin typeface="Helvetica"/>
                          <a:ea typeface="+mn-ea"/>
                          <a:cs typeface="+mn-cs"/>
                        </a:rPr>
                        <a:t>women</a:t>
                      </a:r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Flexed Arm Hang (women)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63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24 sec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Shuttle Run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7.8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8.9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8.6 </a:t>
                      </a:r>
                      <a:r>
                        <a:rPr lang="pt-BR" sz="1800" b="0" i="0" u="none" strike="noStrike" dirty="0" err="1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sec</a:t>
                      </a:r>
                      <a:endParaRPr lang="pt-BR" sz="1800" b="0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9.7 sec</a:t>
                      </a:r>
                    </a:p>
                  </a:txBody>
                  <a:tcPr marL="12700" marR="12700" marT="12700" marB="0" anchor="b"/>
                </a:tc>
              </a:tr>
              <a:tr h="527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Modified Sit-Ups (crunches)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Push-Ups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41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One Mile Run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5:20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6:36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6:00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7:35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2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Fitness Assessment (CFA)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958" y="1413809"/>
            <a:ext cx="8388420" cy="5019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Workshop Tips</a:t>
            </a:r>
          </a:p>
          <a:p>
            <a:r>
              <a:rPr lang="en-US" dirty="0" smtClean="0"/>
              <a:t>Give it </a:t>
            </a:r>
            <a:r>
              <a:rPr lang="en-US" dirty="0" smtClean="0"/>
              <a:t>your </a:t>
            </a:r>
            <a:r>
              <a:rPr lang="en-US" dirty="0" smtClean="0"/>
              <a:t>BEST effort</a:t>
            </a:r>
          </a:p>
          <a:p>
            <a:r>
              <a:rPr lang="en-US" dirty="0" smtClean="0"/>
              <a:t>You are responsible </a:t>
            </a:r>
            <a:r>
              <a:rPr lang="en-US" dirty="0" smtClean="0"/>
              <a:t>for knowing and following the </a:t>
            </a:r>
            <a:r>
              <a:rPr lang="en-US" dirty="0" smtClean="0"/>
              <a:t>rules for each activity</a:t>
            </a:r>
            <a:endParaRPr lang="en-US" dirty="0" smtClean="0"/>
          </a:p>
          <a:p>
            <a:r>
              <a:rPr lang="en-US" dirty="0" smtClean="0"/>
              <a:t>Build up your strength and stamina – Use a ROUTINE</a:t>
            </a:r>
          </a:p>
          <a:p>
            <a:r>
              <a:rPr lang="en-US" dirty="0" smtClean="0"/>
              <a:t>Incorporate fitness </a:t>
            </a:r>
            <a:r>
              <a:rPr lang="en-US" dirty="0" smtClean="0"/>
              <a:t>into </a:t>
            </a:r>
            <a:r>
              <a:rPr lang="en-US" dirty="0" smtClean="0"/>
              <a:t>your lifestyle</a:t>
            </a:r>
          </a:p>
          <a:p>
            <a:r>
              <a:rPr lang="en-US" dirty="0" smtClean="0"/>
              <a:t>Continually test yourself; When you feel you have achieved your best, </a:t>
            </a:r>
            <a:r>
              <a:rPr lang="en-US" dirty="0" smtClean="0"/>
              <a:t>schedule </a:t>
            </a:r>
            <a:r>
              <a:rPr lang="en-US" dirty="0" smtClean="0"/>
              <a:t>an official test and enter your </a:t>
            </a:r>
            <a:r>
              <a:rPr lang="en-US" dirty="0" smtClean="0"/>
              <a:t>scores</a:t>
            </a:r>
          </a:p>
          <a:p>
            <a:r>
              <a:rPr lang="en-US" dirty="0" smtClean="0"/>
              <a:t>But don’t wait until the deadline. Sooner the better.</a:t>
            </a:r>
            <a:endParaRPr lang="en-US" dirty="0" smtClean="0"/>
          </a:p>
          <a:p>
            <a:r>
              <a:rPr lang="en-US" dirty="0" smtClean="0"/>
              <a:t>Candidate is responsible to schedule the CFA with a qualified examiner.  Consult your Instructions to Candidate booklet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01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Fitness Assessment (CFA)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Officer in Charge:</a:t>
            </a:r>
          </a:p>
          <a:p>
            <a:endParaRPr lang="en-US" dirty="0"/>
          </a:p>
          <a:p>
            <a:r>
              <a:rPr lang="en-US" dirty="0" smtClean="0"/>
              <a:t>Major </a:t>
            </a:r>
            <a:r>
              <a:rPr lang="en-US" dirty="0" err="1" smtClean="0"/>
              <a:t>Jonwa</a:t>
            </a:r>
            <a:r>
              <a:rPr lang="en-US" dirty="0" smtClean="0"/>
              <a:t> Kim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0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V Update Briefing 19 Jun">
  <a:themeElements>
    <a:clrScheme name="BOV Update Briefing 19 Ju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OV Update Briefing 19 J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V Update Briefing 19 Ju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V Update Briefing 19 Ju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2138</TotalTime>
  <Words>193</Words>
  <Application>Microsoft Macintosh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BOV Update Briefing 19 Jun</vt:lpstr>
      <vt:lpstr>Candidate Fitness Assessment (CFA)</vt:lpstr>
      <vt:lpstr>Candidate Fitness Assessment (CFA)</vt:lpstr>
      <vt:lpstr>Candidate Fitness Assessment (CFA)</vt:lpstr>
      <vt:lpstr>Candidate Fitness Assessment (CFA)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Fitness Assessment (CFA)</dc:title>
  <dc:creator>Steve Staso</dc:creator>
  <cp:lastModifiedBy>Steve Staso</cp:lastModifiedBy>
  <cp:revision>5</cp:revision>
  <dcterms:created xsi:type="dcterms:W3CDTF">2016-07-20T02:55:30Z</dcterms:created>
  <dcterms:modified xsi:type="dcterms:W3CDTF">2016-07-22T06:34:37Z</dcterms:modified>
</cp:coreProperties>
</file>