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</p:sldMasterIdLst>
  <p:notesMasterIdLst>
    <p:notesMasterId r:id="rId4"/>
  </p:notesMasterIdLst>
  <p:sldIdLst>
    <p:sldId id="266" r:id="rId2"/>
    <p:sldId id="265" r:id="rId3"/>
  </p:sldIdLst>
  <p:sldSz cx="9144000" cy="6858000" type="screen4x3"/>
  <p:notesSz cx="6858000" cy="91440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27" charset="0"/>
      <a:defRPr kern="1200">
        <a:solidFill>
          <a:schemeClr val="tx1"/>
        </a:solidFill>
        <a:latin typeface="Arial" pitchFamily="27" charset="0"/>
        <a:ea typeface="+mn-ea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27" charset="0"/>
      <a:defRPr kern="1200">
        <a:solidFill>
          <a:schemeClr val="tx1"/>
        </a:solidFill>
        <a:latin typeface="Arial" pitchFamily="27" charset="0"/>
        <a:ea typeface="+mn-ea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27" charset="0"/>
      <a:defRPr kern="1200">
        <a:solidFill>
          <a:schemeClr val="tx1"/>
        </a:solidFill>
        <a:latin typeface="Arial" pitchFamily="27" charset="0"/>
        <a:ea typeface="+mn-ea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27" charset="0"/>
      <a:defRPr kern="1200">
        <a:solidFill>
          <a:schemeClr val="tx1"/>
        </a:solidFill>
        <a:latin typeface="Arial" pitchFamily="27" charset="0"/>
        <a:ea typeface="+mn-ea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27" charset="0"/>
      <a:defRPr kern="1200">
        <a:solidFill>
          <a:schemeClr val="tx1"/>
        </a:solidFill>
        <a:latin typeface="Arial" pitchFamily="2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2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2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2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27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128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27" charset="0"/>
                <a:ea typeface="Arial Unicode MS" pitchFamily="27" charset="0"/>
                <a:cs typeface="Arial Unicode MS" pitchFamily="27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27" charset="0"/>
                <a:ea typeface="Arial Unicode MS" pitchFamily="27" charset="0"/>
                <a:cs typeface="Arial Unicode MS" pitchFamily="27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27" charset="0"/>
                <a:ea typeface="Arial Unicode MS" pitchFamily="27" charset="0"/>
                <a:cs typeface="Arial Unicode MS" pitchFamily="27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27" charset="0"/>
                <a:ea typeface="Arial Unicode MS" pitchFamily="27" charset="0"/>
                <a:cs typeface="Arial Unicode MS" pitchFamily="27" charset="0"/>
              </a:defRPr>
            </a:lvl1pPr>
          </a:lstStyle>
          <a:p>
            <a:fld id="{2FD5987A-4CEA-974D-9262-EB3D3D2277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84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27" charset="0"/>
      <a:defRPr sz="1200" kern="1200">
        <a:solidFill>
          <a:srgbClr val="000000"/>
        </a:solidFill>
        <a:latin typeface="Times New Roman" pitchFamily="27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27" charset="0"/>
      <a:defRPr sz="1200" kern="1200">
        <a:solidFill>
          <a:srgbClr val="000000"/>
        </a:solidFill>
        <a:latin typeface="Times New Roman" pitchFamily="27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27" charset="0"/>
      <a:defRPr sz="1200" kern="1200">
        <a:solidFill>
          <a:srgbClr val="000000"/>
        </a:solidFill>
        <a:latin typeface="Times New Roman" pitchFamily="27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27" charset="0"/>
      <a:defRPr sz="1200" kern="1200">
        <a:solidFill>
          <a:srgbClr val="000000"/>
        </a:solidFill>
        <a:latin typeface="Times New Roman" pitchFamily="27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27" charset="0"/>
      <a:defRPr sz="1200" kern="1200">
        <a:solidFill>
          <a:srgbClr val="000000"/>
        </a:solidFill>
        <a:latin typeface="Times New Roman" pitchFamily="27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533900" y="5162550"/>
            <a:ext cx="4038600" cy="11620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Briefer’s Name</a:t>
            </a:r>
          </a:p>
          <a:p>
            <a:r>
              <a:rPr lang="en-US"/>
              <a:t>Office Symbol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48100" y="2286000"/>
            <a:ext cx="4762500" cy="1905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Briefing Topic Title Goes Here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863725" y="500063"/>
            <a:ext cx="5365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1" u="none">
                <a:effectLst/>
              </a:rPr>
              <a:t>U.S. Air Force Academy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127" name="Picture 7" descr="usafaseal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700" y="2903538"/>
            <a:ext cx="3035300" cy="3187700"/>
          </a:xfrm>
          <a:prstGeom prst="rect">
            <a:avLst/>
          </a:prstGeom>
          <a:noFill/>
        </p:spPr>
      </p:pic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228725" y="1416050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i="1" u="none">
                <a:effectLst/>
                <a:latin typeface="Century Schoolbook" pitchFamily="18" charset="0"/>
              </a:rPr>
              <a:t>I n t e g r i t y  -  S e r v i c e  -  E x c e l l e n c 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762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762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41888" y="1536700"/>
            <a:ext cx="3989387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41888" y="3775075"/>
            <a:ext cx="3989387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33350"/>
            <a:ext cx="70548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4175" y="1536700"/>
            <a:ext cx="4114800" cy="4740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51375" y="1536700"/>
            <a:ext cx="4116388" cy="474027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334250" y="6524625"/>
            <a:ext cx="1452563" cy="333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1D85C17-27E9-4C20-BB7C-9F5B9061DF56}" type="slidenum">
              <a:rPr lang="en-US"/>
              <a:pPr/>
              <a:t>‹#›</a:t>
            </a:fld>
            <a:r>
              <a:rPr lang="en-US"/>
              <a:t>/7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33350"/>
            <a:ext cx="70548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175" y="1536700"/>
            <a:ext cx="4114800" cy="4740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1375" y="1536700"/>
            <a:ext cx="4116388" cy="2293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1375" y="3983038"/>
            <a:ext cx="4116388" cy="2293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334250" y="6524625"/>
            <a:ext cx="1452563" cy="333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28094F-B4D4-4D61-A0CB-F323A54165F3}" type="slidenum">
              <a:rPr lang="en-US"/>
              <a:pPr/>
              <a:t>‹#›</a:t>
            </a:fld>
            <a:r>
              <a:rPr lang="en-US"/>
              <a:t>/7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91135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22275" y="1414463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102" name="Picture 6" descr="usafaseal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85763" y="0"/>
            <a:ext cx="1287462" cy="1352550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 u="none">
                <a:effectLst/>
                <a:latin typeface="Century Schoolbook" pitchFamily="18" charset="0"/>
              </a:rPr>
              <a:t>I n t e g r i t y  -  S e r v i c e  -  E x c e l l e n c 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536700"/>
            <a:ext cx="8131175" cy="47117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Your Own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 Exchange (BX) Food Court, BBQ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Patio Area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 In Seats by 1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:25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PM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/>
              <a:t>1130 – 1230 	</a:t>
            </a:r>
          </a:p>
          <a:p>
            <a:pPr lvl="1"/>
            <a:r>
              <a:rPr lang="en-US" dirty="0" smtClean="0"/>
              <a:t>Group A</a:t>
            </a:r>
            <a:r>
              <a:rPr lang="en-US" dirty="0"/>
              <a:t> -</a:t>
            </a:r>
            <a:r>
              <a:rPr lang="en-US" dirty="0" smtClean="0"/>
              <a:t> Assessments/Networking</a:t>
            </a:r>
            <a:br>
              <a:rPr lang="en-US" dirty="0" smtClean="0"/>
            </a:br>
            <a:r>
              <a:rPr lang="en-US" dirty="0" smtClean="0"/>
              <a:t>Group </a:t>
            </a:r>
            <a:r>
              <a:rPr lang="en-US" dirty="0"/>
              <a:t>B</a:t>
            </a:r>
            <a:r>
              <a:rPr lang="en-US" dirty="0" smtClean="0"/>
              <a:t> -  Lunch</a:t>
            </a:r>
            <a:br>
              <a:rPr lang="en-US" dirty="0" smtClean="0"/>
            </a:br>
            <a:r>
              <a:rPr lang="en-US" dirty="0" smtClean="0"/>
              <a:t>                    </a:t>
            </a:r>
          </a:p>
          <a:p>
            <a:r>
              <a:rPr lang="en-US" dirty="0" smtClean="0"/>
              <a:t>12:30 – 1330</a:t>
            </a:r>
          </a:p>
          <a:p>
            <a:pPr lvl="1"/>
            <a:r>
              <a:rPr lang="en-US" dirty="0" smtClean="0"/>
              <a:t>Group A – Lunch</a:t>
            </a:r>
            <a:br>
              <a:rPr lang="en-US" dirty="0" smtClean="0"/>
            </a:br>
            <a:r>
              <a:rPr lang="en-US" dirty="0" smtClean="0"/>
              <a:t>Group B - Assessments/Networking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536700"/>
            <a:ext cx="8131175" cy="47879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and Parents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in the large room 10 minutes before your timeslot.  A moderator will call your name and direct you to one of the ALO assessors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 Assessor will: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Test Scores and Leadership Resume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GPA, SAT/ACT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Fitness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 a few Questions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 Targeted Feedback to the Student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Verbal and Written</a:t>
            </a:r>
          </a:p>
          <a:p>
            <a:pPr marL="406400" lvl="1" indent="0"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a time for Q&amp;A – Pick up the conversation with your ALO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Parents can observe and take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notes</a:t>
            </a:r>
          </a:p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 In Seats by 1:25 PM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116</Words>
  <Application>Microsoft Macintosh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Lunch</vt:lpstr>
      <vt:lpstr>Individual Assessments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 Air Force Academy Workshop Los Angeles, California July 2010</dc:title>
  <cp:lastModifiedBy>Steve Staso</cp:lastModifiedBy>
  <cp:revision>17</cp:revision>
  <cp:lastPrinted>1601-01-01T00:00:00Z</cp:lastPrinted>
  <dcterms:created xsi:type="dcterms:W3CDTF">2011-07-08T19:38:32Z</dcterms:created>
  <dcterms:modified xsi:type="dcterms:W3CDTF">2016-07-22T07:32:08Z</dcterms:modified>
</cp:coreProperties>
</file>