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430" r:id="rId2"/>
    <p:sldId id="433" r:id="rId3"/>
    <p:sldId id="440" r:id="rId4"/>
    <p:sldId id="437" r:id="rId5"/>
    <p:sldId id="439" r:id="rId6"/>
    <p:sldId id="436" r:id="rId7"/>
    <p:sldId id="435" r:id="rId8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0F8B"/>
    <a:srgbClr val="333399"/>
    <a:srgbClr val="0C2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-1216" y="-104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-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038A5F0B-C7DF-43BF-A121-10A39BC65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1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24721"/>
            <a:ext cx="5485158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8972EECB-C94F-444F-916B-CACE24E22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3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AA36A-A56F-4A20-8D9D-70563DE1C7AE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2962" cy="349091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5" y="4424721"/>
            <a:ext cx="5034791" cy="419092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Attacking USAFA patch will determine end of brief.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63725" y="500063"/>
            <a:ext cx="536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i="1" u="none" dirty="0">
                <a:effectLst/>
              </a:rPr>
              <a:t>U.S. Air Force Academy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7" descr="usafase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2903538"/>
            <a:ext cx="3035300" cy="318770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28725" y="141605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u="none">
                <a:effectLst/>
                <a:latin typeface="Century Schoolbook" pitchFamily="18" charset="0"/>
              </a:rPr>
              <a:t>I n t e g r i t y  -  S e r v i c e  -  E x c e l l e n c 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1888" y="1536700"/>
            <a:ext cx="3989387" cy="208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41888" y="3775075"/>
            <a:ext cx="3989387" cy="208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 descr="usafaseal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763" y="0"/>
            <a:ext cx="1287462" cy="135255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 u="none">
                <a:effectLst/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7924800" y="6553200"/>
            <a:ext cx="990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D89AA77F-171E-4E60-8105-789AF9D1A991}" type="slidenum">
              <a:rPr lang="en-US" u="none">
                <a:effectLst/>
              </a:rPr>
              <a:pPr eaLnBrk="0" hangingPunct="0">
                <a:spcBef>
                  <a:spcPct val="50000"/>
                </a:spcBef>
              </a:pPr>
              <a:t>‹#›</a:t>
            </a:fld>
            <a:r>
              <a:rPr lang="en-US" u="none">
                <a:effectLst/>
              </a:rPr>
              <a:t>/28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5410200"/>
            <a:ext cx="4914900" cy="933450"/>
          </a:xfrm>
          <a:noFill/>
          <a:ln/>
        </p:spPr>
        <p:txBody>
          <a:bodyPr/>
          <a:lstStyle/>
          <a:p>
            <a:r>
              <a:rPr lang="en-US" dirty="0" smtClean="0"/>
              <a:t>Colonel Steve Staso</a:t>
            </a:r>
          </a:p>
          <a:p>
            <a:r>
              <a:rPr lang="en-US" sz="1800" dirty="0" smtClean="0"/>
              <a:t>USAFA ALO</a:t>
            </a:r>
            <a:endParaRPr lang="en-US" sz="1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514600"/>
            <a:ext cx="4419600" cy="1600200"/>
          </a:xfrm>
          <a:noFill/>
          <a:ln/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Paths to the Air Force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Officer after Enlisting in the Air Force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2438400"/>
            <a:ext cx="7467600" cy="3886200"/>
          </a:xfrm>
          <a:noFill/>
        </p:spPr>
        <p:txBody>
          <a:bodyPr lIns="92057" tIns="46029" rIns="92057" bIns="46029"/>
          <a:lstStyle/>
          <a:p>
            <a:pPr marL="0" indent="0" algn="ctr" defTabSz="963613">
              <a:spcAft>
                <a:spcPct val="25000"/>
              </a:spcAft>
              <a:buNone/>
            </a:pPr>
            <a:endParaRPr lang="en-US" dirty="0" smtClean="0"/>
          </a:p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>Enlist in the Air Force</a:t>
            </a:r>
            <a:br>
              <a:rPr lang="en-US" dirty="0" smtClean="0"/>
            </a:br>
            <a:r>
              <a:rPr lang="en-US" sz="2600" dirty="0" smtClean="0">
                <a:solidFill>
                  <a:srgbClr val="FF0000"/>
                </a:solidFill>
                <a:sym typeface="Wingdings"/>
              </a:rPr>
              <a:t>130 Air Force Careers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/>
            </a:r>
            <a:br>
              <a:rPr lang="en-US" sz="2600" dirty="0">
                <a:solidFill>
                  <a:srgbClr val="FF0000"/>
                </a:solidFill>
                <a:sym typeface="Wingdings"/>
              </a:rPr>
            </a:b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/>
              </a:rPr>
              <a:t>http://www.airforce.com/ </a:t>
            </a:r>
            <a:endParaRPr lang="en-US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sym typeface="Wingdings"/>
            </a:endParaRP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sym typeface="Wingdings"/>
            </a:endParaRPr>
          </a:p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>
                <a:sym typeface="Wingdings"/>
              </a:rPr>
              <a:t>Apply for </a:t>
            </a:r>
            <a:r>
              <a:rPr lang="en-US" dirty="0" smtClean="0">
                <a:sym typeface="Wingdings"/>
              </a:rPr>
              <a:t>the “LEAD” </a:t>
            </a:r>
            <a:r>
              <a:rPr lang="en-US" dirty="0">
                <a:sym typeface="Wingdings"/>
              </a:rPr>
              <a:t>Program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for Officer training (No guarantee)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s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1828292" cy="13691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Officer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0375" y="3429000"/>
            <a:ext cx="8150225" cy="3048000"/>
          </a:xfrm>
          <a:noFill/>
        </p:spPr>
        <p:txBody>
          <a:bodyPr lIns="92057" tIns="46029" rIns="92057" bIns="46029"/>
          <a:lstStyle/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>Apply to a University that has an AF ROTC program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Apply for AFROTC Scholarship – Apply by 1 </a:t>
            </a:r>
            <a:r>
              <a:rPr lang="en-US" dirty="0" smtClean="0"/>
              <a:t>Dec</a:t>
            </a:r>
            <a:br>
              <a:rPr lang="en-US" dirty="0" smtClean="0"/>
            </a:br>
            <a:r>
              <a:rPr lang="en-US" dirty="0" smtClean="0"/>
              <a:t>Enroll in Air Force ROTC class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http://</a:t>
            </a:r>
            <a:r>
              <a:rPr lang="en-US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afrotc.com</a:t>
            </a:r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dirty="0" smtClean="0"/>
              <a:t>- College Locator, majors, etc.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dirty="0" smtClean="0"/>
          </a:p>
        </p:txBody>
      </p:sp>
      <p:pic>
        <p:nvPicPr>
          <p:cNvPr id="2" name="Picture 1" descr="rotc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1461701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752600"/>
            <a:ext cx="2057400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7731" y="2057400"/>
            <a:ext cx="387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/>
              <a:t>Detachment 60 at LMU</a:t>
            </a:r>
            <a:endParaRPr lang="en-US" sz="2800" u="none" dirty="0"/>
          </a:p>
        </p:txBody>
      </p:sp>
    </p:spTree>
    <p:extLst>
      <p:ext uri="{BB962C8B-B14F-4D97-AF65-F5344CB8AC3E}">
        <p14:creationId xmlns:p14="http://schemas.microsoft.com/office/powerpoint/2010/main" val="3903093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AFROTC Scholarships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0375" y="3276600"/>
            <a:ext cx="7616825" cy="3200400"/>
          </a:xfrm>
          <a:noFill/>
        </p:spPr>
        <p:txBody>
          <a:bodyPr lIns="92057" tIns="46029" rIns="92057" bIns="46029"/>
          <a:lstStyle/>
          <a:p>
            <a:pPr marL="0" indent="0" defTabSz="963613">
              <a:spcAft>
                <a:spcPct val="25000"/>
              </a:spcAft>
              <a:buNone/>
            </a:pPr>
            <a:r>
              <a:rPr lang="en-US" dirty="0" smtClean="0"/>
              <a:t>Scholarship criteria: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SAT: 1180 for </a:t>
            </a:r>
            <a:r>
              <a:rPr lang="en-US" dirty="0" err="1" smtClean="0"/>
              <a:t>Math+CritReas</a:t>
            </a:r>
            <a:r>
              <a:rPr lang="en-US" dirty="0" smtClean="0"/>
              <a:t> / ACT: 26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GPA: 3.0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Fitness test: Crunches, Push-ups, 1.5 Mile run</a:t>
            </a:r>
            <a:endParaRPr lang="en-US" dirty="0"/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Interview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Deadline to complete application – 31 December</a:t>
            </a:r>
          </a:p>
          <a:p>
            <a:pPr defTabSz="963613">
              <a:spcAft>
                <a:spcPct val="25000"/>
              </a:spcAft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7731" y="2057400"/>
            <a:ext cx="387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/>
              <a:t>Detachment 40 at LMU</a:t>
            </a:r>
            <a:endParaRPr lang="en-US" sz="2800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24000"/>
            <a:ext cx="1270000" cy="1562100"/>
          </a:xfrm>
          <a:prstGeom prst="rect">
            <a:avLst/>
          </a:prstGeom>
        </p:spPr>
      </p:pic>
      <p:pic>
        <p:nvPicPr>
          <p:cNvPr id="10" name="Picture 9" descr="rotc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14617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92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AFROTC Scholarships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0375" y="3276600"/>
            <a:ext cx="8455025" cy="3200400"/>
          </a:xfrm>
          <a:noFill/>
        </p:spPr>
        <p:txBody>
          <a:bodyPr lIns="92057" tIns="46029" rIns="92057" bIns="46029"/>
          <a:lstStyle/>
          <a:p>
            <a:pPr defTabSz="963613">
              <a:spcAft>
                <a:spcPct val="25000"/>
              </a:spcAft>
            </a:pPr>
            <a:r>
              <a:rPr lang="en-US" dirty="0" smtClean="0"/>
              <a:t>Scholarships Are Awarded </a:t>
            </a:r>
            <a:r>
              <a:rPr lang="en-US" dirty="0"/>
              <a:t>for specific Majors</a:t>
            </a:r>
          </a:p>
          <a:p>
            <a:pPr defTabSz="963613">
              <a:spcAft>
                <a:spcPct val="25000"/>
              </a:spcAft>
            </a:pPr>
            <a:r>
              <a:rPr lang="en-US" dirty="0"/>
              <a:t>Most desirable majors</a:t>
            </a:r>
          </a:p>
          <a:p>
            <a:pPr lvl="1" defTabSz="963613">
              <a:spcAft>
                <a:spcPct val="25000"/>
              </a:spcAft>
            </a:pPr>
            <a:r>
              <a:rPr lang="en-US" dirty="0"/>
              <a:t>Electrical engineering, computer engineering, meteorology, nuclear physics and nuclear engineering</a:t>
            </a:r>
          </a:p>
          <a:p>
            <a:pPr lvl="1" defTabSz="963613">
              <a:spcAft>
                <a:spcPct val="25000"/>
              </a:spcAft>
            </a:pPr>
            <a:r>
              <a:rPr lang="en-US" dirty="0"/>
              <a:t>Foreign </a:t>
            </a:r>
            <a:r>
              <a:rPr lang="en-US" dirty="0" smtClean="0"/>
              <a:t>languages (Chinese, Russian, Korean, Arabic)</a:t>
            </a:r>
            <a:endParaRPr lang="en-US" dirty="0"/>
          </a:p>
          <a:p>
            <a:pPr lvl="1" defTabSz="963613">
              <a:spcAft>
                <a:spcPct val="25000"/>
              </a:spcAft>
            </a:pPr>
            <a:r>
              <a:rPr lang="en-US" dirty="0"/>
              <a:t>Pre-med, nursing and other medical-related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0"/>
            <a:ext cx="21336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2057400"/>
            <a:ext cx="40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/>
              <a:t>Detachment 55 at UCLA</a:t>
            </a:r>
            <a:endParaRPr lang="en-US" sz="2800" u="none" dirty="0"/>
          </a:p>
        </p:txBody>
      </p:sp>
      <p:pic>
        <p:nvPicPr>
          <p:cNvPr id="7" name="Picture 6" descr="rotc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14617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0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USAFA online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676400"/>
            <a:ext cx="7693025" cy="3903663"/>
          </a:xfrm>
          <a:noFill/>
        </p:spPr>
        <p:txBody>
          <a:bodyPr lIns="92057" tIns="46029" rIns="92057" bIns="46029"/>
          <a:lstStyle/>
          <a:p>
            <a:pPr marL="0" indent="0" defTabSz="963613">
              <a:spcAft>
                <a:spcPct val="25000"/>
              </a:spcAft>
              <a:buNone/>
            </a:pPr>
            <a:r>
              <a:rPr lang="en-US" dirty="0" err="1" smtClean="0"/>
              <a:t>iPhone</a:t>
            </a:r>
            <a:r>
              <a:rPr lang="en-US" dirty="0" smtClean="0"/>
              <a:t>/Android App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 defTabSz="963613">
              <a:spcAft>
                <a:spcPct val="2500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 err="1" smtClean="0"/>
              <a:t>AcademyAdmissions</a:t>
            </a:r>
            <a:endParaRPr lang="en-US" sz="2600" dirty="0" smtClean="0"/>
          </a:p>
          <a:p>
            <a:pPr marL="0" indent="0" defTabSz="963613">
              <a:spcAft>
                <a:spcPct val="25000"/>
              </a:spcAft>
              <a:buNone/>
            </a:pPr>
            <a:r>
              <a:rPr lang="en-US" sz="2600" dirty="0" smtClean="0"/>
              <a:t>	@</a:t>
            </a:r>
            <a:r>
              <a:rPr lang="en-US" sz="2600" dirty="0" err="1" smtClean="0"/>
              <a:t>USAFA_Admission</a:t>
            </a:r>
            <a:endParaRPr lang="en-US" sz="2600" dirty="0" smtClean="0"/>
          </a:p>
          <a:p>
            <a:pPr marL="0" indent="0" defTabSz="963613">
              <a:spcAft>
                <a:spcPct val="25000"/>
              </a:spcAft>
              <a:buNone/>
            </a:pPr>
            <a:r>
              <a:rPr lang="en-US" sz="2600" dirty="0" smtClean="0"/>
              <a:t>	@</a:t>
            </a:r>
            <a:r>
              <a:rPr lang="en-US" sz="2600" dirty="0" err="1" smtClean="0"/>
              <a:t>AcademyAdmissions</a:t>
            </a:r>
            <a:endParaRPr lang="en-US" sz="2600" dirty="0" smtClean="0"/>
          </a:p>
          <a:p>
            <a:pPr marL="0" indent="0" defTabSz="963613">
              <a:spcAft>
                <a:spcPct val="25000"/>
              </a:spcAft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USAFA.Official</a:t>
            </a:r>
            <a:endParaRPr lang="en-US" sz="2600" dirty="0"/>
          </a:p>
          <a:p>
            <a:pPr marL="0" indent="0" defTabSz="963613">
              <a:spcAft>
                <a:spcPct val="25000"/>
              </a:spcAft>
              <a:buNone/>
            </a:pPr>
            <a:r>
              <a:rPr lang="en-US" sz="2600" dirty="0"/>
              <a:t>	@</a:t>
            </a:r>
            <a:r>
              <a:rPr lang="en-US" sz="2600" dirty="0" err="1"/>
              <a:t>AF_Academy</a:t>
            </a:r>
            <a:endParaRPr lang="en-US" sz="2600" dirty="0"/>
          </a:p>
          <a:p>
            <a:pPr marL="0" indent="0" defTabSz="963613">
              <a:spcAft>
                <a:spcPct val="25000"/>
              </a:spcAft>
              <a:buNone/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76400"/>
            <a:ext cx="1727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429000"/>
            <a:ext cx="514350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105400"/>
            <a:ext cx="514350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286000"/>
            <a:ext cx="508000" cy="927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286000"/>
            <a:ext cx="958850" cy="718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715000"/>
            <a:ext cx="514350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495800"/>
            <a:ext cx="22860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962400"/>
            <a:ext cx="514350" cy="514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4495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5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0711" name="Picture 7" descr="usafase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325" y="1485900"/>
            <a:ext cx="369887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07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12325</TotalTime>
  <Words>151</Words>
  <Application>Microsoft Macintosh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Alternative Paths to the Air Force </vt:lpstr>
      <vt:lpstr>Becoming an Officer after Enlisting in the Air Force</vt:lpstr>
      <vt:lpstr>Becoming an Officer</vt:lpstr>
      <vt:lpstr>AFROTC Scholarships</vt:lpstr>
      <vt:lpstr>AFROTC Scholarships</vt:lpstr>
      <vt:lpstr>Following USAFA online</vt:lpstr>
      <vt:lpstr>PowerPoint Presentation</vt:lpstr>
    </vt:vector>
  </TitlesOfParts>
  <Company>ccp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USAFA Update</dc:title>
  <dc:creator>Eric.Roehrkasse</dc:creator>
  <cp:lastModifiedBy>Steve Staso</cp:lastModifiedBy>
  <cp:revision>265</cp:revision>
  <dcterms:created xsi:type="dcterms:W3CDTF">2011-07-08T08:53:14Z</dcterms:created>
  <dcterms:modified xsi:type="dcterms:W3CDTF">2016-07-16T19:28:26Z</dcterms:modified>
</cp:coreProperties>
</file>