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430" r:id="rId2"/>
    <p:sldId id="436" r:id="rId3"/>
    <p:sldId id="438" r:id="rId4"/>
    <p:sldId id="440" r:id="rId5"/>
    <p:sldId id="439" r:id="rId6"/>
    <p:sldId id="437" r:id="rId7"/>
    <p:sldId id="435" r:id="rId8"/>
  </p:sldIdLst>
  <p:sldSz cx="9144000" cy="6858000" type="screen4x3"/>
  <p:notesSz cx="6858000" cy="93138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5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50F8B"/>
    <a:srgbClr val="333399"/>
    <a:srgbClr val="0C2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713" autoAdjust="0"/>
  </p:normalViewPr>
  <p:slideViewPr>
    <p:cSldViewPr>
      <p:cViewPr varScale="1">
        <p:scale>
          <a:sx n="77" d="100"/>
          <a:sy n="77" d="100"/>
        </p:scale>
        <p:origin x="996" y="90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-72"/>
      </p:cViewPr>
      <p:guideLst>
        <p:guide orient="horz" pos="293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6261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846261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/>
              </a:defRPr>
            </a:lvl1pPr>
          </a:lstStyle>
          <a:p>
            <a:fld id="{038A5F0B-C7DF-43BF-A121-10A39BC65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5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424721"/>
            <a:ext cx="5485158" cy="419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6261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>
                <a:effectLst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846261"/>
            <a:ext cx="2972421" cy="46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/>
              </a:defRPr>
            </a:lvl1pPr>
          </a:lstStyle>
          <a:p>
            <a:fld id="{8972EECB-C94F-444F-916B-CACE24E22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22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AA36A-A56F-4A20-8D9D-70563DE1C7AE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3313" y="698500"/>
            <a:ext cx="4652962" cy="3490913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605" y="4424721"/>
            <a:ext cx="5034791" cy="419092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1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Attacking USAFA patch will determine end of brief.</a:t>
            </a:r>
          </a:p>
        </p:txBody>
      </p:sp>
    </p:spTree>
    <p:extLst>
      <p:ext uri="{BB962C8B-B14F-4D97-AF65-F5344CB8AC3E}">
        <p14:creationId xmlns:p14="http://schemas.microsoft.com/office/powerpoint/2010/main" val="152798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06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33350"/>
            <a:ext cx="7054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536700"/>
            <a:ext cx="4114800" cy="474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536700"/>
            <a:ext cx="4116388" cy="2293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3983038"/>
            <a:ext cx="4116388" cy="2293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1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u="none" dirty="0">
              <a:solidFill>
                <a:srgbClr val="000000"/>
              </a:solidFill>
              <a:effectLst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u="none" dirty="0">
              <a:solidFill>
                <a:srgbClr val="000000"/>
              </a:solidFill>
              <a:effectLst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i="1" u="none" dirty="0">
                <a:solidFill>
                  <a:srgbClr val="FFFFFF">
                    <a:lumMod val="65000"/>
                  </a:srgbClr>
                </a:solidFill>
                <a:effectLst/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u="none" smtClean="0">
                <a:solidFill>
                  <a:srgbClr val="000000"/>
                </a:solidFill>
                <a:effectLst/>
              </a:rPr>
              <a:pPr>
                <a:defRPr/>
              </a:pPr>
              <a:t>‹#›</a:t>
            </a:fld>
            <a:endParaRPr lang="en-US" u="none" dirty="0">
              <a:solidFill>
                <a:srgbClr val="000000"/>
              </a:solidFill>
              <a:effectLst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02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9" r:id="rId3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981200"/>
            <a:ext cx="5410200" cy="2201057"/>
          </a:xfrm>
          <a:noFill/>
          <a:ln/>
        </p:spPr>
        <p:txBody>
          <a:bodyPr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00200" y="4343400"/>
            <a:ext cx="7429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 sz="2400" b="1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 sz="20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 sz="18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 sz="16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u="none" kern="0" smtClean="0">
                <a:effectLst/>
              </a:rPr>
              <a:t>Colonel Steve Staso</a:t>
            </a:r>
          </a:p>
          <a:p>
            <a:pPr marL="0" indent="0">
              <a:buFont typeface="Wingdings" pitchFamily="2" charset="2"/>
              <a:buNone/>
            </a:pPr>
            <a:r>
              <a:rPr lang="en-US" u="none" kern="0" smtClean="0">
                <a:effectLst/>
              </a:rPr>
              <a:t>Liaison Officer Director</a:t>
            </a:r>
          </a:p>
          <a:p>
            <a:pPr marL="0" indent="0">
              <a:buFont typeface="Wingdings" pitchFamily="2" charset="2"/>
              <a:buNone/>
            </a:pPr>
            <a:r>
              <a:rPr lang="en-US" u="none" kern="0" smtClean="0">
                <a:effectLst/>
              </a:rPr>
              <a:t>US Air Force Academy Admissions - Los Angeles</a:t>
            </a:r>
            <a:endParaRPr lang="en-US" u="none" kern="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33350"/>
            <a:ext cx="5149850" cy="1143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4" y="1536700"/>
            <a:ext cx="8378826" cy="4940300"/>
          </a:xfrm>
        </p:spPr>
        <p:txBody>
          <a:bodyPr/>
          <a:lstStyle/>
          <a:p>
            <a:pPr marL="406400" lvl="1" indent="0">
              <a:buNone/>
            </a:pPr>
            <a:r>
              <a:rPr lang="en-US" sz="2400" dirty="0" smtClean="0"/>
              <a:t>Leadership Resume</a:t>
            </a:r>
          </a:p>
          <a:p>
            <a:pPr lvl="1"/>
            <a:r>
              <a:rPr lang="en-US" sz="2400" dirty="0" smtClean="0"/>
              <a:t>Different than a “Brag Sheet”</a:t>
            </a:r>
          </a:p>
          <a:p>
            <a:pPr lvl="1"/>
            <a:r>
              <a:rPr lang="en-US" sz="2400" dirty="0" smtClean="0"/>
              <a:t>Expands upon:</a:t>
            </a:r>
          </a:p>
          <a:p>
            <a:pPr lvl="2"/>
            <a:r>
              <a:rPr lang="en-US" dirty="0" smtClean="0"/>
              <a:t>Leadership positions, projects, situations, responsibilities</a:t>
            </a:r>
          </a:p>
          <a:p>
            <a:pPr lvl="2"/>
            <a:r>
              <a:rPr lang="en-US" dirty="0" smtClean="0"/>
              <a:t>Not a list of community service or extracurricular activities</a:t>
            </a:r>
          </a:p>
          <a:p>
            <a:pPr lvl="2"/>
            <a:r>
              <a:rPr lang="en-US" sz="2000" dirty="0" smtClean="0"/>
              <a:t>Situation or Task</a:t>
            </a:r>
          </a:p>
          <a:p>
            <a:pPr lvl="2"/>
            <a:r>
              <a:rPr lang="en-US" sz="2000" dirty="0" smtClean="0"/>
              <a:t>Actions</a:t>
            </a:r>
          </a:p>
          <a:p>
            <a:pPr lvl="2"/>
            <a:r>
              <a:rPr lang="en-US" sz="2000" dirty="0" smtClean="0"/>
              <a:t>Result</a:t>
            </a:r>
          </a:p>
          <a:p>
            <a:pPr lvl="2"/>
            <a:r>
              <a:rPr lang="en-US" dirty="0" smtClean="0"/>
              <a:t>How you made a positive impact</a:t>
            </a:r>
          </a:p>
          <a:p>
            <a:pPr marL="4064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91438" y="6524625"/>
            <a:ext cx="1452562" cy="333375"/>
          </a:xfrm>
          <a:prstGeom prst="rect">
            <a:avLst/>
          </a:prstGeom>
        </p:spPr>
        <p:txBody>
          <a:bodyPr/>
          <a:lstStyle/>
          <a:p>
            <a:fld id="{FA28094F-B4D4-4D61-A0CB-F323A54165F3}" type="slidenum">
              <a:rPr lang="en-US" smtClean="0"/>
              <a:pPr/>
              <a:t>2</a:t>
            </a:fld>
            <a:r>
              <a:rPr lang="en-US" smtClean="0"/>
              <a:t>/7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9991363">
            <a:off x="503017" y="3863884"/>
            <a:ext cx="650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991363">
            <a:off x="492471" y="4362944"/>
            <a:ext cx="846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33350"/>
            <a:ext cx="5149850" cy="1143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4" y="1536700"/>
            <a:ext cx="8378826" cy="4940300"/>
          </a:xfrm>
        </p:spPr>
        <p:txBody>
          <a:bodyPr>
            <a:normAutofit lnSpcReduction="10000"/>
          </a:bodyPr>
          <a:lstStyle/>
          <a:p>
            <a:pPr marL="406400" lvl="1" indent="0">
              <a:buNone/>
            </a:pPr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/>
              <a:t>ASB </a:t>
            </a:r>
            <a:r>
              <a:rPr lang="en-US" dirty="0"/>
              <a:t>– 3 years		</a:t>
            </a:r>
            <a:r>
              <a:rPr lang="en-US" dirty="0" smtClean="0"/>
              <a:t>	Girl </a:t>
            </a:r>
            <a:r>
              <a:rPr lang="en-US" dirty="0"/>
              <a:t>Scout Gold Award</a:t>
            </a:r>
          </a:p>
          <a:p>
            <a:pPr lvl="1"/>
            <a:r>
              <a:rPr lang="en-US" dirty="0" smtClean="0"/>
              <a:t>Yearbook </a:t>
            </a:r>
            <a:r>
              <a:rPr lang="en-US" dirty="0"/>
              <a:t>Editor – Senior Year	</a:t>
            </a:r>
            <a:r>
              <a:rPr lang="en-US" dirty="0" smtClean="0"/>
              <a:t>President </a:t>
            </a:r>
            <a:r>
              <a:rPr lang="en-US" dirty="0"/>
              <a:t>of </a:t>
            </a:r>
            <a:r>
              <a:rPr lang="en-US" dirty="0" smtClean="0"/>
              <a:t>Galileo Club</a:t>
            </a:r>
            <a:endParaRPr lang="en-US" dirty="0"/>
          </a:p>
          <a:p>
            <a:pPr lvl="1"/>
            <a:r>
              <a:rPr lang="en-US" dirty="0" smtClean="0"/>
              <a:t>Water </a:t>
            </a:r>
            <a:r>
              <a:rPr lang="en-US" dirty="0"/>
              <a:t>Polo captain		</a:t>
            </a:r>
            <a:r>
              <a:rPr lang="en-US" dirty="0" smtClean="0"/>
              <a:t>40 </a:t>
            </a:r>
            <a:r>
              <a:rPr lang="en-US" dirty="0"/>
              <a:t>Hours Community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Kairos leader</a:t>
            </a:r>
            <a:endParaRPr lang="en-US" dirty="0" smtClean="0"/>
          </a:p>
          <a:p>
            <a:pPr marL="406400" lvl="1" indent="0">
              <a:buNone/>
            </a:pPr>
            <a:endParaRPr lang="en-US" dirty="0"/>
          </a:p>
          <a:p>
            <a:pPr marL="406400" lvl="1" indent="0">
              <a:buNone/>
            </a:pPr>
            <a:r>
              <a:rPr lang="en-US" dirty="0" smtClean="0"/>
              <a:t>Better Examples</a:t>
            </a:r>
          </a:p>
          <a:p>
            <a:pPr lvl="1"/>
            <a:r>
              <a:rPr lang="en-US" dirty="0" smtClean="0"/>
              <a:t>Conceived </a:t>
            </a:r>
            <a:r>
              <a:rPr lang="en-US" dirty="0"/>
              <a:t>and organized a service day for me and friends to visit assisted living centers to play bingo and read books with seniors</a:t>
            </a:r>
          </a:p>
          <a:p>
            <a:pPr lvl="1"/>
            <a:r>
              <a:rPr lang="en-US" dirty="0" smtClean="0"/>
              <a:t>Worked </a:t>
            </a:r>
            <a:r>
              <a:rPr lang="en-US" dirty="0"/>
              <a:t>15 hours/week in summer at bakery selling cookies</a:t>
            </a:r>
          </a:p>
          <a:p>
            <a:pPr lvl="1"/>
            <a:r>
              <a:rPr lang="en-US" dirty="0" smtClean="0"/>
              <a:t>Baseball </a:t>
            </a:r>
            <a:r>
              <a:rPr lang="en-US" dirty="0"/>
              <a:t>Team captain – responsible for daily warmups, motivating team, and keeping them informed of schedules; Stepped in to keep disputes from escalating; Led team to CIF runner ups 2 years</a:t>
            </a:r>
          </a:p>
          <a:p>
            <a:pPr marL="406400" lvl="1" indent="0">
              <a:buNone/>
            </a:pPr>
            <a:endParaRPr lang="en-US" dirty="0"/>
          </a:p>
          <a:p>
            <a:pPr marL="4064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91438" y="6524625"/>
            <a:ext cx="1452562" cy="333375"/>
          </a:xfrm>
          <a:prstGeom prst="rect">
            <a:avLst/>
          </a:prstGeom>
        </p:spPr>
        <p:txBody>
          <a:bodyPr/>
          <a:lstStyle/>
          <a:p>
            <a:fld id="{FA28094F-B4D4-4D61-A0CB-F323A54165F3}" type="slidenum">
              <a:rPr lang="en-US" smtClean="0"/>
              <a:pPr/>
              <a:t>3</a:t>
            </a:fld>
            <a:r>
              <a:rPr lang="en-US" smtClean="0"/>
              <a:t>/7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6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33350"/>
            <a:ext cx="5149850" cy="1143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4" y="1536700"/>
            <a:ext cx="8378826" cy="4940300"/>
          </a:xfrm>
        </p:spPr>
        <p:txBody>
          <a:bodyPr>
            <a:normAutofit/>
          </a:bodyPr>
          <a:lstStyle/>
          <a:p>
            <a:pPr marL="406400" lvl="1" indent="0">
              <a:buNone/>
            </a:pPr>
            <a:r>
              <a:rPr lang="en-US" sz="2400" dirty="0"/>
              <a:t>Model </a:t>
            </a:r>
            <a:r>
              <a:rPr lang="en-US" sz="2400" dirty="0" smtClean="0"/>
              <a:t>Example #1</a:t>
            </a:r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Service Leader (Kairos)</a:t>
            </a:r>
            <a:endParaRPr lang="en-US" sz="2400" dirty="0" smtClean="0"/>
          </a:p>
          <a:p>
            <a:pPr lvl="2"/>
            <a:r>
              <a:rPr lang="en-US" sz="2200" dirty="0" smtClean="0"/>
              <a:t>Selected 1 of 12 from all 128 seniors to be a group leader at Kairos – a religious retreat for 265 freshman and sophomore students.</a:t>
            </a:r>
          </a:p>
          <a:p>
            <a:pPr lvl="2"/>
            <a:r>
              <a:rPr lang="en-US" sz="2200" dirty="0" smtClean="0"/>
              <a:t>Planned and 7 led discussions for my group of 8</a:t>
            </a:r>
          </a:p>
          <a:p>
            <a:pPr lvl="2"/>
            <a:r>
              <a:rPr lang="en-US" sz="2200" dirty="0" smtClean="0"/>
              <a:t>Responsible for keeping group on time and on task</a:t>
            </a:r>
            <a:endParaRPr lang="en-US" sz="2200" dirty="0" smtClean="0"/>
          </a:p>
          <a:p>
            <a:pPr lvl="2"/>
            <a:r>
              <a:rPr lang="en-US" sz="2200" dirty="0" smtClean="0"/>
              <a:t>Peacefully resolved 2 conflicts between students</a:t>
            </a:r>
          </a:p>
          <a:p>
            <a:pPr lvl="2"/>
            <a:r>
              <a:rPr lang="en-US" sz="2200" dirty="0" smtClean="0"/>
              <a:t>Attendees returned inspired to be servant leaders</a:t>
            </a:r>
          </a:p>
          <a:p>
            <a:pPr lvl="2"/>
            <a:r>
              <a:rPr lang="en-US" sz="2200" dirty="0" smtClean="0"/>
              <a:t>Praised by Advisors on my results</a:t>
            </a:r>
            <a:endParaRPr lang="en-US" sz="2200" dirty="0"/>
          </a:p>
          <a:p>
            <a:pPr marL="4064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91438" y="6524625"/>
            <a:ext cx="1452562" cy="333375"/>
          </a:xfrm>
          <a:prstGeom prst="rect">
            <a:avLst/>
          </a:prstGeom>
        </p:spPr>
        <p:txBody>
          <a:bodyPr/>
          <a:lstStyle/>
          <a:p>
            <a:fld id="{FA28094F-B4D4-4D61-A0CB-F323A54165F3}" type="slidenum">
              <a:rPr lang="en-US" smtClean="0"/>
              <a:pPr/>
              <a:t>4</a:t>
            </a:fld>
            <a:r>
              <a:rPr lang="en-US" smtClean="0"/>
              <a:t>/7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33350"/>
            <a:ext cx="5149850" cy="1143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36700"/>
            <a:ext cx="8915400" cy="4940300"/>
          </a:xfrm>
        </p:spPr>
        <p:txBody>
          <a:bodyPr>
            <a:normAutofit/>
          </a:bodyPr>
          <a:lstStyle/>
          <a:p>
            <a:pPr marL="406400" lvl="1" indent="0">
              <a:buNone/>
            </a:pPr>
            <a:r>
              <a:rPr lang="en-US" dirty="0" smtClean="0"/>
              <a:t>Model </a:t>
            </a:r>
            <a:r>
              <a:rPr lang="en-US" dirty="0" smtClean="0"/>
              <a:t>Example #2</a:t>
            </a:r>
            <a:endParaRPr lang="en-US" dirty="0" smtClean="0"/>
          </a:p>
          <a:p>
            <a:pPr marL="4064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President </a:t>
            </a:r>
            <a:r>
              <a:rPr lang="en-US" dirty="0"/>
              <a:t>of Rocketry Club – Junior and Senior Year</a:t>
            </a:r>
          </a:p>
          <a:p>
            <a:pPr lvl="2"/>
            <a:r>
              <a:rPr lang="en-US" dirty="0" smtClean="0"/>
              <a:t>Worked </a:t>
            </a:r>
            <a:r>
              <a:rPr lang="en-US" dirty="0"/>
              <a:t>with Advisor to schedule weekly 1 hour meetings with agenda during school year.  Established 7 team goals; gained </a:t>
            </a:r>
            <a:r>
              <a:rPr lang="en-US" dirty="0" smtClean="0"/>
              <a:t>approval from principal</a:t>
            </a:r>
            <a:endParaRPr lang="en-US" dirty="0"/>
          </a:p>
          <a:p>
            <a:pPr lvl="2"/>
            <a:r>
              <a:rPr lang="en-US" dirty="0" smtClean="0"/>
              <a:t>Assigned </a:t>
            </a:r>
            <a:r>
              <a:rPr lang="en-US" dirty="0"/>
              <a:t>6 other students: keep schedule, raise funds, keep area neat</a:t>
            </a:r>
          </a:p>
          <a:p>
            <a:pPr lvl="2"/>
            <a:r>
              <a:rPr lang="en-US" dirty="0" smtClean="0"/>
              <a:t>Recruited </a:t>
            </a:r>
            <a:r>
              <a:rPr lang="en-US" dirty="0"/>
              <a:t>12 new members, total now 22; managed $3,500 budget</a:t>
            </a:r>
          </a:p>
          <a:p>
            <a:pPr lvl="2"/>
            <a:r>
              <a:rPr lang="en-US" dirty="0" smtClean="0"/>
              <a:t>Organized </a:t>
            </a:r>
            <a:r>
              <a:rPr lang="en-US" dirty="0"/>
              <a:t>entry in 6 regional competitions; (1) 2nd place, (2) 4th place</a:t>
            </a:r>
          </a:p>
          <a:p>
            <a:pPr lvl="2"/>
            <a:r>
              <a:rPr lang="en-US" dirty="0" smtClean="0"/>
              <a:t>Team </a:t>
            </a:r>
            <a:r>
              <a:rPr lang="en-US" dirty="0"/>
              <a:t>is more experienced, poised to grow, compete at higher </a:t>
            </a:r>
            <a:r>
              <a:rPr lang="en-US" dirty="0" smtClean="0"/>
              <a:t>levels</a:t>
            </a:r>
          </a:p>
          <a:p>
            <a:pPr lvl="1"/>
            <a:endParaRPr lang="en-US" dirty="0"/>
          </a:p>
          <a:p>
            <a:pPr marL="406400" lvl="1" indent="0" algn="ctr">
              <a:buNone/>
            </a:pPr>
            <a:r>
              <a:rPr lang="en-US" sz="4400" dirty="0" smtClean="0"/>
              <a:t>Your Turn</a:t>
            </a:r>
            <a:endParaRPr lang="en-US" sz="4400" dirty="0"/>
          </a:p>
          <a:p>
            <a:pPr marL="406400" lvl="1" indent="0">
              <a:buNone/>
            </a:pPr>
            <a:endParaRPr lang="en-US" dirty="0"/>
          </a:p>
          <a:p>
            <a:pPr marL="4064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91438" y="6524625"/>
            <a:ext cx="1452562" cy="333375"/>
          </a:xfrm>
          <a:prstGeom prst="rect">
            <a:avLst/>
          </a:prstGeom>
        </p:spPr>
        <p:txBody>
          <a:bodyPr/>
          <a:lstStyle/>
          <a:p>
            <a:fld id="{FA28094F-B4D4-4D61-A0CB-F323A54165F3}" type="slidenum">
              <a:rPr lang="en-US" smtClean="0"/>
              <a:pPr/>
              <a:t>5</a:t>
            </a:fld>
            <a:r>
              <a:rPr lang="en-US" smtClean="0"/>
              <a:t>/7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8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33350"/>
            <a:ext cx="5149850" cy="114300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Leadership Resume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4" y="1536700"/>
            <a:ext cx="8378826" cy="49403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400" dirty="0"/>
              <a:t>Leadership </a:t>
            </a:r>
            <a:r>
              <a:rPr lang="en-US" sz="2400" dirty="0" smtClean="0"/>
              <a:t>positions</a:t>
            </a:r>
          </a:p>
          <a:p>
            <a:pPr lvl="2"/>
            <a:r>
              <a:rPr lang="en-US" sz="2200" dirty="0" smtClean="0"/>
              <a:t>Eagle/Gold Scout, but what did you do for Eagle/Gold project; what did you accomplish in various positions</a:t>
            </a:r>
            <a:endParaRPr lang="en-US" sz="2200" dirty="0"/>
          </a:p>
          <a:p>
            <a:pPr lvl="1"/>
            <a:r>
              <a:rPr lang="en-US" sz="2400" dirty="0" smtClean="0"/>
              <a:t>Projects</a:t>
            </a:r>
          </a:p>
          <a:p>
            <a:pPr lvl="2"/>
            <a:r>
              <a:rPr lang="en-US" sz="2200" dirty="0" smtClean="0"/>
              <a:t>Conceived project to restore 6 park benches. Recruited 8 helpers, raised $250, gained permission from City Council, executed in 2 days, 6 weeks overall.</a:t>
            </a:r>
            <a:endParaRPr lang="en-US" sz="2200" dirty="0"/>
          </a:p>
          <a:p>
            <a:pPr lvl="1"/>
            <a:r>
              <a:rPr lang="en-US" sz="2400" dirty="0" smtClean="0"/>
              <a:t>Situations</a:t>
            </a:r>
          </a:p>
          <a:p>
            <a:pPr lvl="2"/>
            <a:r>
              <a:rPr lang="en-US" sz="2200" dirty="0" smtClean="0"/>
              <a:t>While riding my bike to prepare for a race, I came </a:t>
            </a:r>
            <a:r>
              <a:rPr lang="en-US" sz="2200" smtClean="0"/>
              <a:t>upon </a:t>
            </a:r>
            <a:r>
              <a:rPr lang="en-US" sz="2200" smtClean="0"/>
              <a:t>a </a:t>
            </a:r>
            <a:r>
              <a:rPr lang="en-US" sz="2200" dirty="0" smtClean="0"/>
              <a:t>scene involving another bicyclist who was suffering a heart attack</a:t>
            </a:r>
            <a:endParaRPr lang="en-US" sz="2200" dirty="0"/>
          </a:p>
          <a:p>
            <a:pPr lvl="1"/>
            <a:r>
              <a:rPr lang="en-US" sz="2400" dirty="0" smtClean="0"/>
              <a:t>Responsibilities</a:t>
            </a:r>
          </a:p>
          <a:p>
            <a:pPr lvl="2"/>
            <a:r>
              <a:rPr lang="en-US" sz="2200" dirty="0" smtClean="0"/>
              <a:t>Special needs sibling or elderly grandparent – daily routine to assist parents or while parents work</a:t>
            </a:r>
          </a:p>
          <a:p>
            <a:pPr lvl="2"/>
            <a:r>
              <a:rPr lang="en-US" sz="2200" dirty="0" smtClean="0"/>
              <a:t>Employed at local bakery to help earn money for family bills</a:t>
            </a:r>
            <a:endParaRPr lang="en-US" sz="2200" dirty="0"/>
          </a:p>
          <a:p>
            <a:pPr marL="406400" lvl="1" indent="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91438" y="6524625"/>
            <a:ext cx="1452562" cy="333375"/>
          </a:xfrm>
          <a:prstGeom prst="rect">
            <a:avLst/>
          </a:prstGeom>
        </p:spPr>
        <p:txBody>
          <a:bodyPr/>
          <a:lstStyle/>
          <a:p>
            <a:fld id="{FA28094F-B4D4-4D61-A0CB-F323A54165F3}" type="slidenum">
              <a:rPr lang="en-US" smtClean="0"/>
              <a:pPr/>
              <a:t>6</a:t>
            </a:fld>
            <a:r>
              <a:rPr lang="en-US" smtClean="0"/>
              <a:t>/7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5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588" y="2438400"/>
            <a:ext cx="2540000" cy="279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370</Words>
  <Application>Microsoft Office PowerPoint</Application>
  <PresentationFormat>On-screen Show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</vt:lpstr>
      <vt:lpstr>4_USAFA Standard</vt:lpstr>
      <vt:lpstr>The Leadership Resume   </vt:lpstr>
      <vt:lpstr>The Leadership Resume</vt:lpstr>
      <vt:lpstr>The Leadership Resume</vt:lpstr>
      <vt:lpstr>The Leadership Resume</vt:lpstr>
      <vt:lpstr>The Leadership Resume</vt:lpstr>
      <vt:lpstr>The Leadership Resume</vt:lpstr>
      <vt:lpstr>PowerPoint Presentation</vt:lpstr>
    </vt:vector>
  </TitlesOfParts>
  <Company>ccp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USAFA Update</dc:title>
  <dc:creator>Eric.Roehrkasse</dc:creator>
  <cp:lastModifiedBy>Staso, Steve</cp:lastModifiedBy>
  <cp:revision>279</cp:revision>
  <dcterms:created xsi:type="dcterms:W3CDTF">2003-07-18T20:01:35Z</dcterms:created>
  <dcterms:modified xsi:type="dcterms:W3CDTF">2017-07-07T05:13:32Z</dcterms:modified>
</cp:coreProperties>
</file>