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notesMasterIdLst>
    <p:notesMasterId r:id="rId5"/>
  </p:notesMasterIdLst>
  <p:sldIdLst>
    <p:sldId id="266" r:id="rId2"/>
    <p:sldId id="269" r:id="rId3"/>
    <p:sldId id="267" r:id="rId4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27" charset="0"/>
      <a:defRPr kern="1200">
        <a:solidFill>
          <a:schemeClr val="tx1"/>
        </a:solidFill>
        <a:latin typeface="Arial" pitchFamily="27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27" charset="0"/>
      <a:defRPr kern="1200">
        <a:solidFill>
          <a:schemeClr val="tx1"/>
        </a:solidFill>
        <a:latin typeface="Arial" pitchFamily="27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27" charset="0"/>
      <a:defRPr kern="1200">
        <a:solidFill>
          <a:schemeClr val="tx1"/>
        </a:solidFill>
        <a:latin typeface="Arial" pitchFamily="27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27" charset="0"/>
      <a:defRPr kern="1200">
        <a:solidFill>
          <a:schemeClr val="tx1"/>
        </a:solidFill>
        <a:latin typeface="Arial" pitchFamily="27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27" charset="0"/>
      <a:defRPr kern="1200">
        <a:solidFill>
          <a:schemeClr val="tx1"/>
        </a:solidFill>
        <a:latin typeface="Arial" pitchFamily="27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27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27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27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2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80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27" charset="0"/>
                <a:ea typeface="Arial Unicode MS" pitchFamily="27" charset="0"/>
                <a:cs typeface="Arial Unicode MS" pitchFamily="27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27" charset="0"/>
                <a:ea typeface="Arial Unicode MS" pitchFamily="27" charset="0"/>
                <a:cs typeface="Arial Unicode MS" pitchFamily="27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27" charset="0"/>
                <a:ea typeface="Arial Unicode MS" pitchFamily="27" charset="0"/>
                <a:cs typeface="Arial Unicode MS" pitchFamily="27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27" charset="0"/>
                <a:ea typeface="Arial Unicode MS" pitchFamily="27" charset="0"/>
                <a:cs typeface="Arial Unicode MS" pitchFamily="27" charset="0"/>
              </a:defRPr>
            </a:lvl1pPr>
          </a:lstStyle>
          <a:p>
            <a:fld id="{2FD5987A-4CEA-974D-9262-EB3D3D2277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68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7" charset="0"/>
      <a:defRPr sz="1200" kern="1200">
        <a:solidFill>
          <a:srgbClr val="000000"/>
        </a:solidFill>
        <a:latin typeface="Times New Roman" pitchFamily="27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7" charset="0"/>
      <a:defRPr sz="1200" kern="1200">
        <a:solidFill>
          <a:srgbClr val="000000"/>
        </a:solidFill>
        <a:latin typeface="Times New Roman" pitchFamily="27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7" charset="0"/>
      <a:defRPr sz="1200" kern="1200">
        <a:solidFill>
          <a:srgbClr val="000000"/>
        </a:solidFill>
        <a:latin typeface="Times New Roman" pitchFamily="27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7" charset="0"/>
      <a:defRPr sz="1200" kern="1200">
        <a:solidFill>
          <a:srgbClr val="000000"/>
        </a:solidFill>
        <a:latin typeface="Times New Roman" pitchFamily="27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27" charset="0"/>
      <a:defRPr sz="1200" kern="1200">
        <a:solidFill>
          <a:srgbClr val="000000"/>
        </a:solidFill>
        <a:latin typeface="Times New Roman" pitchFamily="27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08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3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88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400" b="1" i="1" dirty="0">
                <a:solidFill>
                  <a:srgbClr val="FFFFFF">
                    <a:lumMod val="65000"/>
                  </a:srgbClr>
                </a:solidFill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fld id="{D7580031-58D8-4E1D-BF97-18519902E6F9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defTabSz="91440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0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" y="76200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 With Recent Graduates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Ewing</a:t>
            </a:r>
          </a:p>
          <a:p>
            <a:pPr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362075"/>
          </a:xfrm>
        </p:spPr>
        <p:txBody>
          <a:bodyPr/>
          <a:lstStyle/>
          <a:p>
            <a:pPr algn="ctr"/>
            <a:r>
              <a:rPr lang="en-US" dirty="0" err="1" smtClean="0"/>
              <a:t>WrAp</a:t>
            </a:r>
            <a:r>
              <a:rPr lang="en-US" dirty="0" smtClean="0"/>
              <a:t> </a:t>
            </a:r>
            <a:r>
              <a:rPr lang="en-US" dirty="0" smtClean="0"/>
              <a:t>UP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Feedback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037879" y="3955107"/>
            <a:ext cx="4991100" cy="11620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USAFA Admissions</a:t>
            </a:r>
          </a:p>
          <a:p>
            <a:pPr marL="0" indent="0"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Admissions</a:t>
            </a:r>
          </a:p>
          <a:p>
            <a:pPr marL="0" indent="0"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Liaison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Officers</a:t>
            </a:r>
          </a:p>
          <a:p>
            <a:pPr marL="0" indent="0"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Angeles Area</a:t>
            </a:r>
          </a:p>
          <a:p>
            <a:pPr marL="0" indent="0"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65638"/>
            <a:ext cx="4762500" cy="830907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526692"/>
            <a:ext cx="2443162" cy="2428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8" y="1600200"/>
            <a:ext cx="2543621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068" y="4277388"/>
            <a:ext cx="2735872" cy="1793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685" y="1752600"/>
            <a:ext cx="3314260" cy="1860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898490"/>
            <a:ext cx="2438938" cy="18908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22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 Unicode MS</vt:lpstr>
      <vt:lpstr>Arial</vt:lpstr>
      <vt:lpstr>Times New Roman</vt:lpstr>
      <vt:lpstr>Trebuchet MS</vt:lpstr>
      <vt:lpstr>Wingdings</vt:lpstr>
      <vt:lpstr>4_USAFA Standard</vt:lpstr>
      <vt:lpstr>Q &amp; A With Recent Graduates</vt:lpstr>
      <vt:lpstr>WrAp UP  Feedback Form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Air Force Academy Workshop Los Angeles, California July 2010</dc:title>
  <dc:creator>Staso, Steve</dc:creator>
  <cp:lastModifiedBy>Staso, Steve</cp:lastModifiedBy>
  <cp:revision>27</cp:revision>
  <cp:lastPrinted>1601-01-01T00:00:00Z</cp:lastPrinted>
  <dcterms:created xsi:type="dcterms:W3CDTF">2011-07-08T19:54:20Z</dcterms:created>
  <dcterms:modified xsi:type="dcterms:W3CDTF">2017-07-06T07:42:32Z</dcterms:modified>
</cp:coreProperties>
</file>