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89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8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B2AF8-9BC5-BE44-A75A-19BF9420AE7B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29EDE-78BA-AA47-A4A8-ED3C941C3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5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</p:spTree>
    <p:extLst>
      <p:ext uri="{BB962C8B-B14F-4D97-AF65-F5344CB8AC3E}">
        <p14:creationId xmlns:p14="http://schemas.microsoft.com/office/powerpoint/2010/main" val="311218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2491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1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ea typeface="+mn-ea"/>
                <a:cs typeface="+mn-cs"/>
              </a:rPr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94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0" r:id="rId1"/>
    <p:sldLayoutId id="2147484991" r:id="rId2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51466" y="1219200"/>
            <a:ext cx="7114466" cy="3276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Candidate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Fitness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(CFA)</a:t>
            </a:r>
            <a:endParaRPr lang="en-US" sz="20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6" name="Line 1033"/>
          <p:cNvSpPr>
            <a:spLocks noChangeShapeType="1"/>
          </p:cNvSpPr>
          <p:nvPr/>
        </p:nvSpPr>
        <p:spPr bwMode="auto">
          <a:xfrm>
            <a:off x="609600" y="9906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sz="20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127" name="Line 1034"/>
          <p:cNvSpPr>
            <a:spLocks noChangeShapeType="1"/>
          </p:cNvSpPr>
          <p:nvPr/>
        </p:nvSpPr>
        <p:spPr bwMode="auto">
          <a:xfrm>
            <a:off x="685800" y="62484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sz="2000">
              <a:solidFill>
                <a:srgbClr val="000000"/>
              </a:solidFill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400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Fitness Assessment (CFA)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511839"/>
              </p:ext>
            </p:extLst>
          </p:nvPr>
        </p:nvGraphicFramePr>
        <p:xfrm>
          <a:off x="464282" y="1536703"/>
          <a:ext cx="8111310" cy="4636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262"/>
                <a:gridCol w="1622262"/>
                <a:gridCol w="1622262"/>
                <a:gridCol w="1622262"/>
                <a:gridCol w="1622262"/>
              </a:tblGrid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Exercise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Max</a:t>
                      </a:r>
                      <a:endParaRPr lang="en-US" sz="1800" b="1" i="0" u="none" strike="noStrike" dirty="0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Average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Max</a:t>
                      </a:r>
                      <a:endParaRPr lang="en-US" sz="1800" b="1" i="0" u="none" strike="noStrike" dirty="0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Average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Women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Basketball Throw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102′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69′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66′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41′</a:t>
                      </a:r>
                    </a:p>
                  </a:txBody>
                  <a:tcPr marL="12700" marR="12700" marT="12700" marB="0" anchor="b"/>
                </a:tc>
              </a:tr>
              <a:tr h="5274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Pull-Ups (men/</a:t>
                      </a:r>
                      <a:r>
                        <a:rPr lang="en-US" sz="1800" b="0" i="0" u="none" strike="noStrike" kern="1200" dirty="0">
                          <a:solidFill>
                            <a:srgbClr val="60686F"/>
                          </a:solidFill>
                          <a:effectLst/>
                          <a:latin typeface="Helvetica"/>
                          <a:ea typeface="+mn-ea"/>
                          <a:cs typeface="+mn-cs"/>
                        </a:rPr>
                        <a:t>women</a:t>
                      </a:r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Flexed Arm Hang (women)</a:t>
                      </a: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63 sec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24 sec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Shuttle Run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o-RO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7.8 sec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8.9 sec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8.6 </a:t>
                      </a:r>
                      <a:r>
                        <a:rPr lang="pt-BR" sz="1800" b="0" i="0" u="none" strike="noStrike" dirty="0" err="1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sec</a:t>
                      </a:r>
                      <a:endParaRPr lang="pt-BR" sz="1800" b="0" i="0" u="none" strike="noStrike" dirty="0">
                        <a:solidFill>
                          <a:srgbClr val="60686F"/>
                        </a:solidFill>
                        <a:effectLst/>
                        <a:latin typeface="Helvetic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9.7 sec</a:t>
                      </a:r>
                    </a:p>
                  </a:txBody>
                  <a:tcPr marL="12700" marR="12700" marT="12700" marB="0" anchor="b"/>
                </a:tc>
              </a:tr>
              <a:tr h="5274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Modified Sit-Ups (crunches)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95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81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95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78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Push-Ups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41</a:t>
                      </a:r>
                    </a:p>
                  </a:txBody>
                  <a:tcPr marL="12700" marR="12700" marT="12700" marB="0" anchor="b"/>
                </a:tc>
              </a:tr>
              <a:tr h="4783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One Mile Run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5:20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6:36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800" b="0" i="0" u="none" strike="noStrike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6:00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60686F"/>
                          </a:solidFill>
                          <a:effectLst/>
                          <a:latin typeface="Helvetica"/>
                        </a:rPr>
                        <a:t>7:35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5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Fitness Assessment (CFA)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958" y="1413809"/>
            <a:ext cx="8388420" cy="5019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Workshop Tips</a:t>
            </a:r>
          </a:p>
          <a:p>
            <a:r>
              <a:rPr lang="en-US" dirty="0" smtClean="0"/>
              <a:t>Give it your absolute BEST effort</a:t>
            </a:r>
          </a:p>
          <a:p>
            <a:r>
              <a:rPr lang="en-US" dirty="0" smtClean="0"/>
              <a:t>You are responsible for knowing and following the rules for each activity</a:t>
            </a:r>
          </a:p>
          <a:p>
            <a:r>
              <a:rPr lang="en-US" dirty="0" smtClean="0"/>
              <a:t>Build up your strength and stamina – Use a ROUTINE</a:t>
            </a:r>
          </a:p>
          <a:p>
            <a:r>
              <a:rPr lang="en-US" dirty="0" smtClean="0"/>
              <a:t>Incorporate fitness into your lifestyle</a:t>
            </a:r>
          </a:p>
          <a:p>
            <a:r>
              <a:rPr lang="en-US" dirty="0" smtClean="0"/>
              <a:t>Continually test yourself; When you feel you have achieved your best, schedule an official test and enter your scores</a:t>
            </a:r>
          </a:p>
          <a:p>
            <a:r>
              <a:rPr lang="en-US" dirty="0" smtClean="0"/>
              <a:t>But don’t wait until the deadline. Sooner the better.</a:t>
            </a:r>
          </a:p>
          <a:p>
            <a:r>
              <a:rPr lang="en-US" dirty="0" smtClean="0"/>
              <a:t>Candidate is responsible to schedule the CFA with a qualified examiner.  Consult your </a:t>
            </a:r>
            <a:r>
              <a:rPr lang="en-US" dirty="0" smtClean="0"/>
              <a:t>App Portal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0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Fitness Assessment (CFA)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Officer in Charge:</a:t>
            </a:r>
          </a:p>
          <a:p>
            <a:endParaRPr lang="en-US" dirty="0"/>
          </a:p>
          <a:p>
            <a:r>
              <a:rPr lang="en-US" dirty="0" smtClean="0"/>
              <a:t>Major Jonwa </a:t>
            </a:r>
            <a:r>
              <a:rPr lang="en-US" dirty="0" smtClean="0"/>
              <a:t>Kim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Instruction Video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2141</TotalTime>
  <Words>178</Words>
  <Application>Microsoft Office PowerPoint</Application>
  <PresentationFormat>On-screen Show (4:3)</PresentationFormat>
  <Paragraphs>59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Helvetica</vt:lpstr>
      <vt:lpstr>Trebuchet MS</vt:lpstr>
      <vt:lpstr>Wingdings</vt:lpstr>
      <vt:lpstr>4_USAFA Standard</vt:lpstr>
      <vt:lpstr>Candidate Fitness Assessment (CFA)</vt:lpstr>
      <vt:lpstr>Candidate Fitness Assessment (CFA)</vt:lpstr>
      <vt:lpstr>Candidate Fitness Assessment (CFA)</vt:lpstr>
      <vt:lpstr>Candidate Fitness Assessment (CFA)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Candidate Fitness Assessment (CFA)</dc:title>
  <dc:creator>Steve Staso</dc:creator>
  <cp:lastModifiedBy>Staso, Steve</cp:lastModifiedBy>
  <cp:revision>7</cp:revision>
  <dcterms:created xsi:type="dcterms:W3CDTF">2016-07-20T02:55:30Z</dcterms:created>
  <dcterms:modified xsi:type="dcterms:W3CDTF">2017-07-06T07:44:57Z</dcterms:modified>
</cp:coreProperties>
</file>